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137C83-DA28-4213-854F-B56D111A4F50}" type="datetimeFigureOut">
              <a:rPr lang="pl-PL" smtClean="0"/>
              <a:t>2021-05-09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C96B5D-57AE-4CC2-AFCE-414BDDF1ED5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Na tropie przyrody.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86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305800" cy="2223120"/>
          </a:xfrm>
        </p:spPr>
        <p:txBody>
          <a:bodyPr>
            <a:normAutofit fontScale="25000" lnSpcReduction="20000"/>
          </a:bodyPr>
          <a:lstStyle/>
          <a:p>
            <a:r>
              <a:rPr lang="pl-PL" sz="4400" b="1" dirty="0" smtClean="0"/>
              <a:t>Autorzy zdjęć:</a:t>
            </a:r>
          </a:p>
          <a:p>
            <a:r>
              <a:rPr lang="pl-PL" sz="7200" dirty="0" err="1" smtClean="0"/>
              <a:t>Wanarski</a:t>
            </a:r>
            <a:r>
              <a:rPr lang="pl-PL" sz="7200" dirty="0" smtClean="0"/>
              <a:t> K.</a:t>
            </a:r>
          </a:p>
          <a:p>
            <a:r>
              <a:rPr lang="pl-PL" sz="7200" dirty="0" smtClean="0"/>
              <a:t>Staszczak N</a:t>
            </a:r>
          </a:p>
          <a:p>
            <a:r>
              <a:rPr lang="pl-PL" sz="7200" dirty="0" err="1" smtClean="0"/>
              <a:t>Liśkiewicz</a:t>
            </a:r>
            <a:r>
              <a:rPr lang="pl-PL" sz="7200" dirty="0" smtClean="0"/>
              <a:t>  O</a:t>
            </a:r>
          </a:p>
          <a:p>
            <a:r>
              <a:rPr lang="pl-PL" sz="7200" dirty="0" smtClean="0"/>
              <a:t>Wasilew Z</a:t>
            </a:r>
          </a:p>
          <a:p>
            <a:r>
              <a:rPr lang="pl-PL" sz="7200" dirty="0" smtClean="0"/>
              <a:t>Brodziak A</a:t>
            </a:r>
          </a:p>
          <a:p>
            <a:r>
              <a:rPr lang="pl-PL" sz="7200" dirty="0" smtClean="0"/>
              <a:t>Lipiński </a:t>
            </a:r>
            <a:r>
              <a:rPr lang="pl-PL" sz="7200" dirty="0" smtClean="0"/>
              <a:t>D</a:t>
            </a:r>
          </a:p>
          <a:p>
            <a:r>
              <a:rPr lang="pl-PL" sz="7200" dirty="0" err="1" smtClean="0"/>
              <a:t>Posturzyńska</a:t>
            </a:r>
            <a:r>
              <a:rPr lang="pl-PL" sz="7200" dirty="0" smtClean="0"/>
              <a:t> N</a:t>
            </a:r>
            <a:endParaRPr lang="pl-PL" sz="7200" dirty="0" smtClean="0"/>
          </a:p>
          <a:p>
            <a:endParaRPr lang="pl-PL" sz="72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Dbajmy o Ziemię ! </a:t>
            </a:r>
            <a:br>
              <a:rPr lang="pl-PL" sz="4400" dirty="0" smtClean="0"/>
            </a:br>
            <a:r>
              <a:rPr lang="pl-PL" sz="4400" dirty="0" smtClean="0"/>
              <a:t>Ratujmy naturę, ratujmy siebie!</a:t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2200" dirty="0" smtClean="0"/>
              <a:t>Dziękujemy za obejrzenie prezentacji.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7705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273630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Uczniowie klasy VI w swoim najbliższym środowisku podziwiali piękno budzącej się przyrody, ale odkryli również liczne ślady pozostawione przez ………..?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Anna\Desktop\MicrosoftTeams-image (5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884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na\Desktop\MicrosoftTeams-image (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87786"/>
            <a:ext cx="4059238" cy="30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Anna\Desktop\MicrosoftTeams-imag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841"/>
            <a:ext cx="4059238" cy="30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nna\Desktop\zdjęcia\zdjęcia przyrody\Zdjęcia roślin\20160529_173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4008" y="1772816"/>
            <a:ext cx="4038600" cy="31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5486400" cy="56673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nna\Desktop\received_936218640486582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r="113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619672" y="6191592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7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esktop\MicrosoftTeams-image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6247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\Desktop\MicrosoftTeams-imag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692696"/>
            <a:ext cx="68602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Anna\Downloads\received_90666628345044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569" y="2201863"/>
            <a:ext cx="2933861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nna\Desktop\MicrosoftTeams-image (6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575" y="2239169"/>
            <a:ext cx="28670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8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Anna\Desktop\zdjęcia\zdjęcia przyrody\Zdjęcia roślin\20160529_1735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19563"/>
          <a:stretch>
            <a:fillRect/>
          </a:stretch>
        </p:blipFill>
        <p:spPr bwMode="auto">
          <a:xfrm rot="5400000">
            <a:off x="457200" y="457200"/>
            <a:ext cx="6019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3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47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Na tropie przyrody.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Dbajmy o Ziemię !  Ratujmy naturę, ratujmy siebie!  Dziękujemy za obejrzenie prezentacji.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tropie przyrody.</dc:title>
  <dc:creator>Kowalski Ryszard</dc:creator>
  <cp:lastModifiedBy>Kowalski Ryszard</cp:lastModifiedBy>
  <cp:revision>8</cp:revision>
  <dcterms:created xsi:type="dcterms:W3CDTF">2021-05-08T17:48:51Z</dcterms:created>
  <dcterms:modified xsi:type="dcterms:W3CDTF">2021-05-09T08:18:02Z</dcterms:modified>
</cp:coreProperties>
</file>