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Lst>
  <p:notesMasterIdLst>
    <p:notesMasterId r:id="rId44"/>
  </p:notesMasterIdLst>
  <p:handoutMasterIdLst>
    <p:handoutMasterId r:id="rId45"/>
  </p:handoutMasterIdLst>
  <p:sldIdLst>
    <p:sldId id="256" r:id="rId2"/>
    <p:sldId id="257" r:id="rId3"/>
    <p:sldId id="258" r:id="rId4"/>
    <p:sldId id="260" r:id="rId5"/>
    <p:sldId id="262" r:id="rId6"/>
    <p:sldId id="263" r:id="rId7"/>
    <p:sldId id="298" r:id="rId8"/>
    <p:sldId id="264" r:id="rId9"/>
    <p:sldId id="265" r:id="rId10"/>
    <p:sldId id="266" r:id="rId11"/>
    <p:sldId id="267" r:id="rId12"/>
    <p:sldId id="268" r:id="rId13"/>
    <p:sldId id="261" r:id="rId14"/>
    <p:sldId id="270" r:id="rId15"/>
    <p:sldId id="271" r:id="rId16"/>
    <p:sldId id="269" r:id="rId17"/>
    <p:sldId id="272" r:id="rId18"/>
    <p:sldId id="273" r:id="rId19"/>
    <p:sldId id="274" r:id="rId20"/>
    <p:sldId id="275" r:id="rId21"/>
    <p:sldId id="278" r:id="rId22"/>
    <p:sldId id="277" r:id="rId23"/>
    <p:sldId id="276" r:id="rId24"/>
    <p:sldId id="279" r:id="rId25"/>
    <p:sldId id="280" r:id="rId26"/>
    <p:sldId id="281" r:id="rId27"/>
    <p:sldId id="282" r:id="rId28"/>
    <p:sldId id="283" r:id="rId29"/>
    <p:sldId id="284" r:id="rId30"/>
    <p:sldId id="287" r:id="rId31"/>
    <p:sldId id="286" r:id="rId32"/>
    <p:sldId id="285" r:id="rId33"/>
    <p:sldId id="288" r:id="rId34"/>
    <p:sldId id="290" r:id="rId35"/>
    <p:sldId id="289" r:id="rId36"/>
    <p:sldId id="291" r:id="rId37"/>
    <p:sldId id="293" r:id="rId38"/>
    <p:sldId id="292" r:id="rId39"/>
    <p:sldId id="294" r:id="rId40"/>
    <p:sldId id="295" r:id="rId41"/>
    <p:sldId id="296" r:id="rId42"/>
    <p:sldId id="297" r:id="rId43"/>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08C7D-BB52-492C-B172-BC69F6BBE3E5}" v="730" dt="2022-03-15T20:11:20.767"/>
    <p1510:client id="{195B2030-2185-4A39-B64C-54BF0BFC45BA}" v="300" dt="2022-03-25T15:16:43.765"/>
    <p1510:client id="{3C831F5D-37BA-C645-76E8-85F9EB6721C5}" v="7" dt="2022-03-15T20:12:59.030"/>
    <p1510:client id="{4EC8C4E1-D71E-41C9-AA25-E3937F8B06D1}" v="1" dt="2022-03-23T15:42:22.083"/>
    <p1510:client id="{6E437261-D627-4779-B2B2-898C62643B78}" v="363" dt="2022-03-25T16:00:47.012"/>
    <p1510:client id="{7959BAE3-67C7-4E93-8614-5321BD5FBD69}" v="1148" dt="2022-03-23T15:41:42.061"/>
    <p1510:client id="{82435288-AA0E-4719-9ED2-44E4C8D199F3}" v="284" dt="2022-03-25T15:35:41.44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113" d="100"/>
          <a:sy n="113" d="100"/>
        </p:scale>
        <p:origin x="312" y="114"/>
      </p:cViewPr>
      <p:guideLst/>
    </p:cSldViewPr>
  </p:slideViewPr>
  <p:notesTextViewPr>
    <p:cViewPr>
      <p:scale>
        <a:sx n="1" d="1"/>
        <a:sy n="1" d="1"/>
      </p:scale>
      <p:origin x="0" y="0"/>
    </p:cViewPr>
  </p:notesTextViewPr>
  <p:notesViewPr>
    <p:cSldViewPr snapToGrid="0">
      <p:cViewPr varScale="1">
        <p:scale>
          <a:sx n="86" d="100"/>
          <a:sy n="86" d="100"/>
        </p:scale>
        <p:origin x="383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Didur" userId="S::n.didur@sp36.elodz.edu.pl::f50d7b26-b1ce-479e-a8a0-3c829214f773" providerId="AD" clId="Web-{195B2030-2185-4A39-B64C-54BF0BFC45BA}"/>
    <pc:docChg chg="modSld">
      <pc:chgData name="Natalia Didur" userId="S::n.didur@sp36.elodz.edu.pl::f50d7b26-b1ce-479e-a8a0-3c829214f773" providerId="AD" clId="Web-{195B2030-2185-4A39-B64C-54BF0BFC45BA}" dt="2022-03-25T15:16:43.562" v="289" actId="20577"/>
      <pc:docMkLst>
        <pc:docMk/>
      </pc:docMkLst>
      <pc:sldChg chg="modSp">
        <pc:chgData name="Natalia Didur" userId="S::n.didur@sp36.elodz.edu.pl::f50d7b26-b1ce-479e-a8a0-3c829214f773" providerId="AD" clId="Web-{195B2030-2185-4A39-B64C-54BF0BFC45BA}" dt="2022-03-25T14:45:38.914" v="5" actId="20577"/>
        <pc:sldMkLst>
          <pc:docMk/>
          <pc:sldMk cId="1374997781" sldId="257"/>
        </pc:sldMkLst>
        <pc:spChg chg="mod">
          <ac:chgData name="Natalia Didur" userId="S::n.didur@sp36.elodz.edu.pl::f50d7b26-b1ce-479e-a8a0-3c829214f773" providerId="AD" clId="Web-{195B2030-2185-4A39-B64C-54BF0BFC45BA}" dt="2022-03-25T14:45:38.914" v="5" actId="20577"/>
          <ac:spMkLst>
            <pc:docMk/>
            <pc:sldMk cId="1374997781" sldId="257"/>
            <ac:spMk id="2" creationId="{041BE189-1D4C-4CA2-B4BD-8C6ADC40102E}"/>
          </ac:spMkLst>
        </pc:spChg>
      </pc:sldChg>
      <pc:sldChg chg="modSp">
        <pc:chgData name="Natalia Didur" userId="S::n.didur@sp36.elodz.edu.pl::f50d7b26-b1ce-479e-a8a0-3c829214f773" providerId="AD" clId="Web-{195B2030-2185-4A39-B64C-54BF0BFC45BA}" dt="2022-03-25T14:46:52.977" v="13" actId="20577"/>
        <pc:sldMkLst>
          <pc:docMk/>
          <pc:sldMk cId="826862955" sldId="258"/>
        </pc:sldMkLst>
        <pc:spChg chg="mod">
          <ac:chgData name="Natalia Didur" userId="S::n.didur@sp36.elodz.edu.pl::f50d7b26-b1ce-479e-a8a0-3c829214f773" providerId="AD" clId="Web-{195B2030-2185-4A39-B64C-54BF0BFC45BA}" dt="2022-03-25T14:46:52.977" v="13" actId="20577"/>
          <ac:spMkLst>
            <pc:docMk/>
            <pc:sldMk cId="826862955" sldId="258"/>
            <ac:spMk id="3" creationId="{4724AA5C-D6C6-4A26-8694-E859CA15FA7A}"/>
          </ac:spMkLst>
        </pc:spChg>
      </pc:sldChg>
      <pc:sldChg chg="modSp">
        <pc:chgData name="Natalia Didur" userId="S::n.didur@sp36.elodz.edu.pl::f50d7b26-b1ce-479e-a8a0-3c829214f773" providerId="AD" clId="Web-{195B2030-2185-4A39-B64C-54BF0BFC45BA}" dt="2022-03-25T14:49:06.042" v="43" actId="20577"/>
        <pc:sldMkLst>
          <pc:docMk/>
          <pc:sldMk cId="1409390873" sldId="260"/>
        </pc:sldMkLst>
        <pc:spChg chg="mod">
          <ac:chgData name="Natalia Didur" userId="S::n.didur@sp36.elodz.edu.pl::f50d7b26-b1ce-479e-a8a0-3c829214f773" providerId="AD" clId="Web-{195B2030-2185-4A39-B64C-54BF0BFC45BA}" dt="2022-03-25T14:49:06.042" v="43" actId="20577"/>
          <ac:spMkLst>
            <pc:docMk/>
            <pc:sldMk cId="1409390873" sldId="260"/>
            <ac:spMk id="2" creationId="{5AE83E40-D821-45A7-AFBB-A4ADE74E797A}"/>
          </ac:spMkLst>
        </pc:spChg>
      </pc:sldChg>
      <pc:sldChg chg="modSp">
        <pc:chgData name="Natalia Didur" userId="S::n.didur@sp36.elodz.edu.pl::f50d7b26-b1ce-479e-a8a0-3c829214f773" providerId="AD" clId="Web-{195B2030-2185-4A39-B64C-54BF0BFC45BA}" dt="2022-03-25T15:15:26.717" v="283" actId="20577"/>
        <pc:sldMkLst>
          <pc:docMk/>
          <pc:sldMk cId="1291725566" sldId="261"/>
        </pc:sldMkLst>
        <pc:spChg chg="mod">
          <ac:chgData name="Natalia Didur" userId="S::n.didur@sp36.elodz.edu.pl::f50d7b26-b1ce-479e-a8a0-3c829214f773" providerId="AD" clId="Web-{195B2030-2185-4A39-B64C-54BF0BFC45BA}" dt="2022-03-25T15:15:26.717" v="283" actId="20577"/>
          <ac:spMkLst>
            <pc:docMk/>
            <pc:sldMk cId="1291725566" sldId="261"/>
            <ac:spMk id="2" creationId="{016EE140-B2AD-4547-A123-141E6756CF63}"/>
          </ac:spMkLst>
        </pc:spChg>
      </pc:sldChg>
      <pc:sldChg chg="modSp">
        <pc:chgData name="Natalia Didur" userId="S::n.didur@sp36.elodz.edu.pl::f50d7b26-b1ce-479e-a8a0-3c829214f773" providerId="AD" clId="Web-{195B2030-2185-4A39-B64C-54BF0BFC45BA}" dt="2022-03-25T14:49:56.464" v="57" actId="20577"/>
        <pc:sldMkLst>
          <pc:docMk/>
          <pc:sldMk cId="1725273654" sldId="262"/>
        </pc:sldMkLst>
        <pc:spChg chg="mod">
          <ac:chgData name="Natalia Didur" userId="S::n.didur@sp36.elodz.edu.pl::f50d7b26-b1ce-479e-a8a0-3c829214f773" providerId="AD" clId="Web-{195B2030-2185-4A39-B64C-54BF0BFC45BA}" dt="2022-03-25T14:49:52.355" v="56" actId="1076"/>
          <ac:spMkLst>
            <pc:docMk/>
            <pc:sldMk cId="1725273654" sldId="262"/>
            <ac:spMk id="2" creationId="{BC9983A7-65F4-4438-B8AC-13C1CE801C25}"/>
          </ac:spMkLst>
        </pc:spChg>
        <pc:spChg chg="mod">
          <ac:chgData name="Natalia Didur" userId="S::n.didur@sp36.elodz.edu.pl::f50d7b26-b1ce-479e-a8a0-3c829214f773" providerId="AD" clId="Web-{195B2030-2185-4A39-B64C-54BF0BFC45BA}" dt="2022-03-25T14:49:56.464" v="57" actId="20577"/>
          <ac:spMkLst>
            <pc:docMk/>
            <pc:sldMk cId="1725273654" sldId="262"/>
            <ac:spMk id="3" creationId="{26702343-AECF-4E10-A523-91CB18C961B1}"/>
          </ac:spMkLst>
        </pc:spChg>
      </pc:sldChg>
      <pc:sldChg chg="modSp">
        <pc:chgData name="Natalia Didur" userId="S::n.didur@sp36.elodz.edu.pl::f50d7b26-b1ce-479e-a8a0-3c829214f773" providerId="AD" clId="Web-{195B2030-2185-4A39-B64C-54BF0BFC45BA}" dt="2022-03-25T14:54:15.186" v="81" actId="20577"/>
        <pc:sldMkLst>
          <pc:docMk/>
          <pc:sldMk cId="2708937932" sldId="263"/>
        </pc:sldMkLst>
        <pc:spChg chg="mod">
          <ac:chgData name="Natalia Didur" userId="S::n.didur@sp36.elodz.edu.pl::f50d7b26-b1ce-479e-a8a0-3c829214f773" providerId="AD" clId="Web-{195B2030-2185-4A39-B64C-54BF0BFC45BA}" dt="2022-03-25T14:54:15.186" v="81" actId="20577"/>
          <ac:spMkLst>
            <pc:docMk/>
            <pc:sldMk cId="2708937932" sldId="263"/>
            <ac:spMk id="3" creationId="{ACA36533-C87F-481E-AECD-D38ADF0773CB}"/>
          </ac:spMkLst>
        </pc:spChg>
      </pc:sldChg>
      <pc:sldChg chg="addSp delSp modSp">
        <pc:chgData name="Natalia Didur" userId="S::n.didur@sp36.elodz.edu.pl::f50d7b26-b1ce-479e-a8a0-3c829214f773" providerId="AD" clId="Web-{195B2030-2185-4A39-B64C-54BF0BFC45BA}" dt="2022-03-25T14:55:40.656" v="91"/>
        <pc:sldMkLst>
          <pc:docMk/>
          <pc:sldMk cId="3829407761" sldId="264"/>
        </pc:sldMkLst>
        <pc:spChg chg="mod">
          <ac:chgData name="Natalia Didur" userId="S::n.didur@sp36.elodz.edu.pl::f50d7b26-b1ce-479e-a8a0-3c829214f773" providerId="AD" clId="Web-{195B2030-2185-4A39-B64C-54BF0BFC45BA}" dt="2022-03-25T14:55:35.828" v="90" actId="20577"/>
          <ac:spMkLst>
            <pc:docMk/>
            <pc:sldMk cId="3829407761" sldId="264"/>
            <ac:spMk id="2" creationId="{77DE0BCB-BA2A-40CA-97A0-4529789C9733}"/>
          </ac:spMkLst>
        </pc:spChg>
        <pc:spChg chg="add del">
          <ac:chgData name="Natalia Didur" userId="S::n.didur@sp36.elodz.edu.pl::f50d7b26-b1ce-479e-a8a0-3c829214f773" providerId="AD" clId="Web-{195B2030-2185-4A39-B64C-54BF0BFC45BA}" dt="2022-03-25T14:55:40.656" v="91"/>
          <ac:spMkLst>
            <pc:docMk/>
            <pc:sldMk cId="3829407761" sldId="264"/>
            <ac:spMk id="3" creationId="{2DF85251-2000-1C95-A471-FBA9750244EA}"/>
          </ac:spMkLst>
        </pc:spChg>
      </pc:sldChg>
      <pc:sldChg chg="modSp">
        <pc:chgData name="Natalia Didur" userId="S::n.didur@sp36.elodz.edu.pl::f50d7b26-b1ce-479e-a8a0-3c829214f773" providerId="AD" clId="Web-{195B2030-2185-4A39-B64C-54BF0BFC45BA}" dt="2022-03-25T14:56:59.563" v="120"/>
        <pc:sldMkLst>
          <pc:docMk/>
          <pc:sldMk cId="354359825" sldId="265"/>
        </pc:sldMkLst>
        <pc:spChg chg="mod">
          <ac:chgData name="Natalia Didur" userId="S::n.didur@sp36.elodz.edu.pl::f50d7b26-b1ce-479e-a8a0-3c829214f773" providerId="AD" clId="Web-{195B2030-2185-4A39-B64C-54BF0BFC45BA}" dt="2022-03-25T14:56:19.656" v="100" actId="20577"/>
          <ac:spMkLst>
            <pc:docMk/>
            <pc:sldMk cId="354359825" sldId="265"/>
            <ac:spMk id="2" creationId="{5DA36E61-2572-4027-90C1-07667BB29F59}"/>
          </ac:spMkLst>
        </pc:spChg>
        <pc:graphicFrameChg chg="mod modGraphic">
          <ac:chgData name="Natalia Didur" userId="S::n.didur@sp36.elodz.edu.pl::f50d7b26-b1ce-479e-a8a0-3c829214f773" providerId="AD" clId="Web-{195B2030-2185-4A39-B64C-54BF0BFC45BA}" dt="2022-03-25T14:56:59.563" v="120"/>
          <ac:graphicFrameMkLst>
            <pc:docMk/>
            <pc:sldMk cId="354359825" sldId="265"/>
            <ac:graphicFrameMk id="4" creationId="{290DA305-F257-458C-972B-F6657F390E89}"/>
          </ac:graphicFrameMkLst>
        </pc:graphicFrameChg>
      </pc:sldChg>
      <pc:sldChg chg="modSp">
        <pc:chgData name="Natalia Didur" userId="S::n.didur@sp36.elodz.edu.pl::f50d7b26-b1ce-479e-a8a0-3c829214f773" providerId="AD" clId="Web-{195B2030-2185-4A39-B64C-54BF0BFC45BA}" dt="2022-03-25T15:00:23.175" v="128" actId="20577"/>
        <pc:sldMkLst>
          <pc:docMk/>
          <pc:sldMk cId="551287306" sldId="266"/>
        </pc:sldMkLst>
        <pc:spChg chg="mod">
          <ac:chgData name="Natalia Didur" userId="S::n.didur@sp36.elodz.edu.pl::f50d7b26-b1ce-479e-a8a0-3c829214f773" providerId="AD" clId="Web-{195B2030-2185-4A39-B64C-54BF0BFC45BA}" dt="2022-03-25T15:00:23.175" v="128" actId="20577"/>
          <ac:spMkLst>
            <pc:docMk/>
            <pc:sldMk cId="551287306" sldId="266"/>
            <ac:spMk id="3" creationId="{0CED4672-60DD-46E8-BBE0-38B911C9EEFD}"/>
          </ac:spMkLst>
        </pc:spChg>
      </pc:sldChg>
      <pc:sldChg chg="modSp">
        <pc:chgData name="Natalia Didur" userId="S::n.didur@sp36.elodz.edu.pl::f50d7b26-b1ce-479e-a8a0-3c829214f773" providerId="AD" clId="Web-{195B2030-2185-4A39-B64C-54BF0BFC45BA}" dt="2022-03-25T15:05:40.492" v="209" actId="20577"/>
        <pc:sldMkLst>
          <pc:docMk/>
          <pc:sldMk cId="2201655229" sldId="267"/>
        </pc:sldMkLst>
        <pc:spChg chg="mod">
          <ac:chgData name="Natalia Didur" userId="S::n.didur@sp36.elodz.edu.pl::f50d7b26-b1ce-479e-a8a0-3c829214f773" providerId="AD" clId="Web-{195B2030-2185-4A39-B64C-54BF0BFC45BA}" dt="2022-03-25T15:01:25.410" v="141" actId="20577"/>
          <ac:spMkLst>
            <pc:docMk/>
            <pc:sldMk cId="2201655229" sldId="267"/>
            <ac:spMk id="2" creationId="{F03F037D-40D5-465F-AAE5-22E5FF991DE6}"/>
          </ac:spMkLst>
        </pc:spChg>
        <pc:spChg chg="mod">
          <ac:chgData name="Natalia Didur" userId="S::n.didur@sp36.elodz.edu.pl::f50d7b26-b1ce-479e-a8a0-3c829214f773" providerId="AD" clId="Web-{195B2030-2185-4A39-B64C-54BF0BFC45BA}" dt="2022-03-25T15:05:40.492" v="209" actId="20577"/>
          <ac:spMkLst>
            <pc:docMk/>
            <pc:sldMk cId="2201655229" sldId="267"/>
            <ac:spMk id="3" creationId="{8F5B9682-1B83-488B-AE03-750494E9130B}"/>
          </ac:spMkLst>
        </pc:spChg>
      </pc:sldChg>
      <pc:sldChg chg="modSp">
        <pc:chgData name="Natalia Didur" userId="S::n.didur@sp36.elodz.edu.pl::f50d7b26-b1ce-479e-a8a0-3c829214f773" providerId="AD" clId="Web-{195B2030-2185-4A39-B64C-54BF0BFC45BA}" dt="2022-03-25T15:11:14.792" v="254" actId="20577"/>
        <pc:sldMkLst>
          <pc:docMk/>
          <pc:sldMk cId="2040227318" sldId="268"/>
        </pc:sldMkLst>
        <pc:spChg chg="mod">
          <ac:chgData name="Natalia Didur" userId="S::n.didur@sp36.elodz.edu.pl::f50d7b26-b1ce-479e-a8a0-3c829214f773" providerId="AD" clId="Web-{195B2030-2185-4A39-B64C-54BF0BFC45BA}" dt="2022-03-25T15:11:14.792" v="254" actId="20577"/>
          <ac:spMkLst>
            <pc:docMk/>
            <pc:sldMk cId="2040227318" sldId="268"/>
            <ac:spMk id="3" creationId="{B9BED70C-E3D7-4A76-A93A-1EB0742CFAEE}"/>
          </ac:spMkLst>
        </pc:spChg>
      </pc:sldChg>
      <pc:sldChg chg="modSp">
        <pc:chgData name="Natalia Didur" userId="S::n.didur@sp36.elodz.edu.pl::f50d7b26-b1ce-479e-a8a0-3c829214f773" providerId="AD" clId="Web-{195B2030-2185-4A39-B64C-54BF0BFC45BA}" dt="2022-03-25T15:16:43.562" v="289" actId="20577"/>
        <pc:sldMkLst>
          <pc:docMk/>
          <pc:sldMk cId="1411286107" sldId="270"/>
        </pc:sldMkLst>
        <pc:spChg chg="mod">
          <ac:chgData name="Natalia Didur" userId="S::n.didur@sp36.elodz.edu.pl::f50d7b26-b1ce-479e-a8a0-3c829214f773" providerId="AD" clId="Web-{195B2030-2185-4A39-B64C-54BF0BFC45BA}" dt="2022-03-25T15:16:43.562" v="289" actId="20577"/>
          <ac:spMkLst>
            <pc:docMk/>
            <pc:sldMk cId="1411286107" sldId="270"/>
            <ac:spMk id="2" creationId="{9319C084-24E5-468B-81C8-97F9D6C76A35}"/>
          </ac:spMkLst>
        </pc:spChg>
      </pc:sldChg>
    </pc:docChg>
  </pc:docChgLst>
  <pc:docChgLst>
    <pc:chgData name="Natalia Didur" userId="S::n.didur@sp36.elodz.edu.pl::f50d7b26-b1ce-479e-a8a0-3c829214f773" providerId="AD" clId="Web-{82435288-AA0E-4719-9ED2-44E4C8D199F3}"/>
    <pc:docChg chg="modSld">
      <pc:chgData name="Natalia Didur" userId="S::n.didur@sp36.elodz.edu.pl::f50d7b26-b1ce-479e-a8a0-3c829214f773" providerId="AD" clId="Web-{82435288-AA0E-4719-9ED2-44E4C8D199F3}" dt="2022-03-25T15:35:39.399" v="272" actId="20577"/>
      <pc:docMkLst>
        <pc:docMk/>
      </pc:docMkLst>
      <pc:sldChg chg="modSp">
        <pc:chgData name="Natalia Didur" userId="S::n.didur@sp36.elodz.edu.pl::f50d7b26-b1ce-479e-a8a0-3c829214f773" providerId="AD" clId="Web-{82435288-AA0E-4719-9ED2-44E4C8D199F3}" dt="2022-03-25T15:25:00.238" v="127" actId="14100"/>
        <pc:sldMkLst>
          <pc:docMk/>
          <pc:sldMk cId="134340317" sldId="269"/>
        </pc:sldMkLst>
        <pc:spChg chg="mod">
          <ac:chgData name="Natalia Didur" userId="S::n.didur@sp36.elodz.edu.pl::f50d7b26-b1ce-479e-a8a0-3c829214f773" providerId="AD" clId="Web-{82435288-AA0E-4719-9ED2-44E4C8D199F3}" dt="2022-03-25T15:21:30.961" v="60" actId="20577"/>
          <ac:spMkLst>
            <pc:docMk/>
            <pc:sldMk cId="134340317" sldId="269"/>
            <ac:spMk id="2" creationId="{10E8A46B-E017-4322-B73A-A0CC9D245E23}"/>
          </ac:spMkLst>
        </pc:spChg>
        <pc:spChg chg="mod">
          <ac:chgData name="Natalia Didur" userId="S::n.didur@sp36.elodz.edu.pl::f50d7b26-b1ce-479e-a8a0-3c829214f773" providerId="AD" clId="Web-{82435288-AA0E-4719-9ED2-44E4C8D199F3}" dt="2022-03-25T15:25:00.238" v="127" actId="14100"/>
          <ac:spMkLst>
            <pc:docMk/>
            <pc:sldMk cId="134340317" sldId="269"/>
            <ac:spMk id="3" creationId="{23E6F2DB-96C3-44AB-802F-280F2F40F51B}"/>
          </ac:spMkLst>
        </pc:spChg>
      </pc:sldChg>
      <pc:sldChg chg="modSp">
        <pc:chgData name="Natalia Didur" userId="S::n.didur@sp36.elodz.edu.pl::f50d7b26-b1ce-479e-a8a0-3c829214f773" providerId="AD" clId="Web-{82435288-AA0E-4719-9ED2-44E4C8D199F3}" dt="2022-03-25T15:19:56.596" v="33" actId="20577"/>
        <pc:sldMkLst>
          <pc:docMk/>
          <pc:sldMk cId="2458012813" sldId="271"/>
        </pc:sldMkLst>
        <pc:spChg chg="mod">
          <ac:chgData name="Natalia Didur" userId="S::n.didur@sp36.elodz.edu.pl::f50d7b26-b1ce-479e-a8a0-3c829214f773" providerId="AD" clId="Web-{82435288-AA0E-4719-9ED2-44E4C8D199F3}" dt="2022-03-25T15:19:56.596" v="33" actId="20577"/>
          <ac:spMkLst>
            <pc:docMk/>
            <pc:sldMk cId="2458012813" sldId="271"/>
            <ac:spMk id="2" creationId="{F0403130-15D1-44C3-978C-E0A49DD7898B}"/>
          </ac:spMkLst>
        </pc:spChg>
      </pc:sldChg>
      <pc:sldChg chg="modSp">
        <pc:chgData name="Natalia Didur" userId="S::n.didur@sp36.elodz.edu.pl::f50d7b26-b1ce-479e-a8a0-3c829214f773" providerId="AD" clId="Web-{82435288-AA0E-4719-9ED2-44E4C8D199F3}" dt="2022-03-25T15:26:30.165" v="152" actId="14100"/>
        <pc:sldMkLst>
          <pc:docMk/>
          <pc:sldMk cId="3741250756" sldId="272"/>
        </pc:sldMkLst>
        <pc:spChg chg="mod">
          <ac:chgData name="Natalia Didur" userId="S::n.didur@sp36.elodz.edu.pl::f50d7b26-b1ce-479e-a8a0-3c829214f773" providerId="AD" clId="Web-{82435288-AA0E-4719-9ED2-44E4C8D199F3}" dt="2022-03-25T15:26:30.165" v="152" actId="14100"/>
          <ac:spMkLst>
            <pc:docMk/>
            <pc:sldMk cId="3741250756" sldId="272"/>
            <ac:spMk id="3" creationId="{F10FEAA9-C819-424B-BFED-42EC04C3EE14}"/>
          </ac:spMkLst>
        </pc:spChg>
      </pc:sldChg>
      <pc:sldChg chg="modSp">
        <pc:chgData name="Natalia Didur" userId="S::n.didur@sp36.elodz.edu.pl::f50d7b26-b1ce-479e-a8a0-3c829214f773" providerId="AD" clId="Web-{82435288-AA0E-4719-9ED2-44E4C8D199F3}" dt="2022-03-25T15:27:30.543" v="171" actId="20577"/>
        <pc:sldMkLst>
          <pc:docMk/>
          <pc:sldMk cId="2054972059" sldId="273"/>
        </pc:sldMkLst>
        <pc:spChg chg="mod">
          <ac:chgData name="Natalia Didur" userId="S::n.didur@sp36.elodz.edu.pl::f50d7b26-b1ce-479e-a8a0-3c829214f773" providerId="AD" clId="Web-{82435288-AA0E-4719-9ED2-44E4C8D199F3}" dt="2022-03-25T15:27:30.543" v="171" actId="20577"/>
          <ac:spMkLst>
            <pc:docMk/>
            <pc:sldMk cId="2054972059" sldId="273"/>
            <ac:spMk id="3" creationId="{95664AB4-8B23-4498-98B0-6D7E2B5E7A1C}"/>
          </ac:spMkLst>
        </pc:spChg>
      </pc:sldChg>
      <pc:sldChg chg="modSp">
        <pc:chgData name="Natalia Didur" userId="S::n.didur@sp36.elodz.edu.pl::f50d7b26-b1ce-479e-a8a0-3c829214f773" providerId="AD" clId="Web-{82435288-AA0E-4719-9ED2-44E4C8D199F3}" dt="2022-03-25T15:29:35.160" v="188" actId="20577"/>
        <pc:sldMkLst>
          <pc:docMk/>
          <pc:sldMk cId="2814866996" sldId="274"/>
        </pc:sldMkLst>
        <pc:spChg chg="mod">
          <ac:chgData name="Natalia Didur" userId="S::n.didur@sp36.elodz.edu.pl::f50d7b26-b1ce-479e-a8a0-3c829214f773" providerId="AD" clId="Web-{82435288-AA0E-4719-9ED2-44E4C8D199F3}" dt="2022-03-25T15:29:35.160" v="188" actId="20577"/>
          <ac:spMkLst>
            <pc:docMk/>
            <pc:sldMk cId="2814866996" sldId="274"/>
            <ac:spMk id="2" creationId="{27B07783-4973-41DA-8892-206D7B9CCE3F}"/>
          </ac:spMkLst>
        </pc:spChg>
      </pc:sldChg>
      <pc:sldChg chg="modSp">
        <pc:chgData name="Natalia Didur" userId="S::n.didur@sp36.elodz.edu.pl::f50d7b26-b1ce-479e-a8a0-3c829214f773" providerId="AD" clId="Web-{82435288-AA0E-4719-9ED2-44E4C8D199F3}" dt="2022-03-25T15:35:39.399" v="272" actId="20577"/>
        <pc:sldMkLst>
          <pc:docMk/>
          <pc:sldMk cId="561026683" sldId="275"/>
        </pc:sldMkLst>
        <pc:spChg chg="mod">
          <ac:chgData name="Natalia Didur" userId="S::n.didur@sp36.elodz.edu.pl::f50d7b26-b1ce-479e-a8a0-3c829214f773" providerId="AD" clId="Web-{82435288-AA0E-4719-9ED2-44E4C8D199F3}" dt="2022-03-25T15:30:42.898" v="208" actId="14100"/>
          <ac:spMkLst>
            <pc:docMk/>
            <pc:sldMk cId="561026683" sldId="275"/>
            <ac:spMk id="2" creationId="{F55B975E-F7D2-4FA0-92AA-E355458592E1}"/>
          </ac:spMkLst>
        </pc:spChg>
        <pc:spChg chg="mod">
          <ac:chgData name="Natalia Didur" userId="S::n.didur@sp36.elodz.edu.pl::f50d7b26-b1ce-479e-a8a0-3c829214f773" providerId="AD" clId="Web-{82435288-AA0E-4719-9ED2-44E4C8D199F3}" dt="2022-03-25T15:35:39.399" v="272" actId="20577"/>
          <ac:spMkLst>
            <pc:docMk/>
            <pc:sldMk cId="561026683" sldId="275"/>
            <ac:spMk id="3" creationId="{359AD80B-7DC2-454F-BE6E-419BBEE6A1AE}"/>
          </ac:spMkLst>
        </pc:spChg>
      </pc:sldChg>
    </pc:docChg>
  </pc:docChgLst>
  <pc:docChgLst>
    <pc:chgData name="Natalia Didur" userId="S::n.didur@sp36.elodz.edu.pl::f50d7b26-b1ce-479e-a8a0-3c829214f773" providerId="AD" clId="Web-{7959BAE3-67C7-4E93-8614-5321BD5FBD69}"/>
    <pc:docChg chg="modSld">
      <pc:chgData name="Natalia Didur" userId="S::n.didur@sp36.elodz.edu.pl::f50d7b26-b1ce-479e-a8a0-3c829214f773" providerId="AD" clId="Web-{7959BAE3-67C7-4E93-8614-5321BD5FBD69}" dt="2022-03-23T15:41:42.061" v="1082" actId="20577"/>
      <pc:docMkLst>
        <pc:docMk/>
      </pc:docMkLst>
      <pc:sldChg chg="modSp">
        <pc:chgData name="Natalia Didur" userId="S::n.didur@sp36.elodz.edu.pl::f50d7b26-b1ce-479e-a8a0-3c829214f773" providerId="AD" clId="Web-{7959BAE3-67C7-4E93-8614-5321BD5FBD69}" dt="2022-03-23T13:46:27.634" v="7" actId="1076"/>
        <pc:sldMkLst>
          <pc:docMk/>
          <pc:sldMk cId="1374997781" sldId="257"/>
        </pc:sldMkLst>
        <pc:spChg chg="mod">
          <ac:chgData name="Natalia Didur" userId="S::n.didur@sp36.elodz.edu.pl::f50d7b26-b1ce-479e-a8a0-3c829214f773" providerId="AD" clId="Web-{7959BAE3-67C7-4E93-8614-5321BD5FBD69}" dt="2022-03-23T13:46:27.634" v="7" actId="1076"/>
          <ac:spMkLst>
            <pc:docMk/>
            <pc:sldMk cId="1374997781" sldId="257"/>
            <ac:spMk id="2" creationId="{041BE189-1D4C-4CA2-B4BD-8C6ADC40102E}"/>
          </ac:spMkLst>
        </pc:spChg>
      </pc:sldChg>
      <pc:sldChg chg="modSp">
        <pc:chgData name="Natalia Didur" userId="S::n.didur@sp36.elodz.edu.pl::f50d7b26-b1ce-479e-a8a0-3c829214f773" providerId="AD" clId="Web-{7959BAE3-67C7-4E93-8614-5321BD5FBD69}" dt="2022-03-23T13:47:34.105" v="12" actId="1076"/>
        <pc:sldMkLst>
          <pc:docMk/>
          <pc:sldMk cId="826862955" sldId="258"/>
        </pc:sldMkLst>
        <pc:spChg chg="mod">
          <ac:chgData name="Natalia Didur" userId="S::n.didur@sp36.elodz.edu.pl::f50d7b26-b1ce-479e-a8a0-3c829214f773" providerId="AD" clId="Web-{7959BAE3-67C7-4E93-8614-5321BD5FBD69}" dt="2022-03-23T13:47:34.105" v="12" actId="1076"/>
          <ac:spMkLst>
            <pc:docMk/>
            <pc:sldMk cId="826862955" sldId="258"/>
            <ac:spMk id="3" creationId="{4724AA5C-D6C6-4A26-8694-E859CA15FA7A}"/>
          </ac:spMkLst>
        </pc:spChg>
      </pc:sldChg>
      <pc:sldChg chg="modSp">
        <pc:chgData name="Natalia Didur" userId="S::n.didur@sp36.elodz.edu.pl::f50d7b26-b1ce-479e-a8a0-3c829214f773" providerId="AD" clId="Web-{7959BAE3-67C7-4E93-8614-5321BD5FBD69}" dt="2022-03-23T14:25:40.779" v="465" actId="20577"/>
        <pc:sldMkLst>
          <pc:docMk/>
          <pc:sldMk cId="1409390873" sldId="260"/>
        </pc:sldMkLst>
        <pc:spChg chg="mod">
          <ac:chgData name="Natalia Didur" userId="S::n.didur@sp36.elodz.edu.pl::f50d7b26-b1ce-479e-a8a0-3c829214f773" providerId="AD" clId="Web-{7959BAE3-67C7-4E93-8614-5321BD5FBD69}" dt="2022-03-23T14:25:40.779" v="465" actId="20577"/>
          <ac:spMkLst>
            <pc:docMk/>
            <pc:sldMk cId="1409390873" sldId="260"/>
            <ac:spMk id="2" creationId="{5AE83E40-D821-45A7-AFBB-A4ADE74E797A}"/>
          </ac:spMkLst>
        </pc:spChg>
      </pc:sldChg>
      <pc:sldChg chg="modSp">
        <pc:chgData name="Natalia Didur" userId="S::n.didur@sp36.elodz.edu.pl::f50d7b26-b1ce-479e-a8a0-3c829214f773" providerId="AD" clId="Web-{7959BAE3-67C7-4E93-8614-5321BD5FBD69}" dt="2022-03-23T14:28:15.127" v="474" actId="20577"/>
        <pc:sldMkLst>
          <pc:docMk/>
          <pc:sldMk cId="1291725566" sldId="261"/>
        </pc:sldMkLst>
        <pc:spChg chg="mod">
          <ac:chgData name="Natalia Didur" userId="S::n.didur@sp36.elodz.edu.pl::f50d7b26-b1ce-479e-a8a0-3c829214f773" providerId="AD" clId="Web-{7959BAE3-67C7-4E93-8614-5321BD5FBD69}" dt="2022-03-23T14:28:15.127" v="474" actId="20577"/>
          <ac:spMkLst>
            <pc:docMk/>
            <pc:sldMk cId="1291725566" sldId="261"/>
            <ac:spMk id="2" creationId="{016EE140-B2AD-4547-A123-141E6756CF63}"/>
          </ac:spMkLst>
        </pc:spChg>
      </pc:sldChg>
      <pc:sldChg chg="modSp">
        <pc:chgData name="Natalia Didur" userId="S::n.didur@sp36.elodz.edu.pl::f50d7b26-b1ce-479e-a8a0-3c829214f773" providerId="AD" clId="Web-{7959BAE3-67C7-4E93-8614-5321BD5FBD69}" dt="2022-03-23T13:51:36.299" v="63" actId="1076"/>
        <pc:sldMkLst>
          <pc:docMk/>
          <pc:sldMk cId="1725273654" sldId="262"/>
        </pc:sldMkLst>
        <pc:spChg chg="mod">
          <ac:chgData name="Natalia Didur" userId="S::n.didur@sp36.elodz.edu.pl::f50d7b26-b1ce-479e-a8a0-3c829214f773" providerId="AD" clId="Web-{7959BAE3-67C7-4E93-8614-5321BD5FBD69}" dt="2022-03-23T13:50:16.406" v="35" actId="1076"/>
          <ac:spMkLst>
            <pc:docMk/>
            <pc:sldMk cId="1725273654" sldId="262"/>
            <ac:spMk id="2" creationId="{BC9983A7-65F4-4438-B8AC-13C1CE801C25}"/>
          </ac:spMkLst>
        </pc:spChg>
        <pc:spChg chg="mod">
          <ac:chgData name="Natalia Didur" userId="S::n.didur@sp36.elodz.edu.pl::f50d7b26-b1ce-479e-a8a0-3c829214f773" providerId="AD" clId="Web-{7959BAE3-67C7-4E93-8614-5321BD5FBD69}" dt="2022-03-23T13:51:36.299" v="63" actId="1076"/>
          <ac:spMkLst>
            <pc:docMk/>
            <pc:sldMk cId="1725273654" sldId="262"/>
            <ac:spMk id="3" creationId="{26702343-AECF-4E10-A523-91CB18C961B1}"/>
          </ac:spMkLst>
        </pc:spChg>
      </pc:sldChg>
      <pc:sldChg chg="modSp">
        <pc:chgData name="Natalia Didur" userId="S::n.didur@sp36.elodz.edu.pl::f50d7b26-b1ce-479e-a8a0-3c829214f773" providerId="AD" clId="Web-{7959BAE3-67C7-4E93-8614-5321BD5FBD69}" dt="2022-03-23T14:25:21.263" v="458" actId="20577"/>
        <pc:sldMkLst>
          <pc:docMk/>
          <pc:sldMk cId="2708937932" sldId="263"/>
        </pc:sldMkLst>
        <pc:spChg chg="mod">
          <ac:chgData name="Natalia Didur" userId="S::n.didur@sp36.elodz.edu.pl::f50d7b26-b1ce-479e-a8a0-3c829214f773" providerId="AD" clId="Web-{7959BAE3-67C7-4E93-8614-5321BD5FBD69}" dt="2022-03-23T13:53:00.192" v="82" actId="1076"/>
          <ac:spMkLst>
            <pc:docMk/>
            <pc:sldMk cId="2708937932" sldId="263"/>
            <ac:spMk id="2" creationId="{DC1E810C-35C2-4AA7-8BCF-21D576A86393}"/>
          </ac:spMkLst>
        </pc:spChg>
        <pc:spChg chg="mod">
          <ac:chgData name="Natalia Didur" userId="S::n.didur@sp36.elodz.edu.pl::f50d7b26-b1ce-479e-a8a0-3c829214f773" providerId="AD" clId="Web-{7959BAE3-67C7-4E93-8614-5321BD5FBD69}" dt="2022-03-23T14:25:21.263" v="458" actId="20577"/>
          <ac:spMkLst>
            <pc:docMk/>
            <pc:sldMk cId="2708937932" sldId="263"/>
            <ac:spMk id="3" creationId="{ACA36533-C87F-481E-AECD-D38ADF0773CB}"/>
          </ac:spMkLst>
        </pc:spChg>
      </pc:sldChg>
      <pc:sldChg chg="modSp">
        <pc:chgData name="Natalia Didur" userId="S::n.didur@sp36.elodz.edu.pl::f50d7b26-b1ce-479e-a8a0-3c829214f773" providerId="AD" clId="Web-{7959BAE3-67C7-4E93-8614-5321BD5FBD69}" dt="2022-03-23T14:08:32.468" v="202" actId="1076"/>
        <pc:sldMkLst>
          <pc:docMk/>
          <pc:sldMk cId="3829407761" sldId="264"/>
        </pc:sldMkLst>
        <pc:graphicFrameChg chg="mod modGraphic">
          <ac:chgData name="Natalia Didur" userId="S::n.didur@sp36.elodz.edu.pl::f50d7b26-b1ce-479e-a8a0-3c829214f773" providerId="AD" clId="Web-{7959BAE3-67C7-4E93-8614-5321BD5FBD69}" dt="2022-03-23T14:08:32.468" v="202" actId="1076"/>
          <ac:graphicFrameMkLst>
            <pc:docMk/>
            <pc:sldMk cId="3829407761" sldId="264"/>
            <ac:graphicFrameMk id="7" creationId="{F374338F-23A1-4ECE-87CE-65A16396F03F}"/>
          </ac:graphicFrameMkLst>
        </pc:graphicFrameChg>
      </pc:sldChg>
      <pc:sldChg chg="modSp">
        <pc:chgData name="Natalia Didur" userId="S::n.didur@sp36.elodz.edu.pl::f50d7b26-b1ce-479e-a8a0-3c829214f773" providerId="AD" clId="Web-{7959BAE3-67C7-4E93-8614-5321BD5FBD69}" dt="2022-03-23T14:26:25.718" v="466"/>
        <pc:sldMkLst>
          <pc:docMk/>
          <pc:sldMk cId="354359825" sldId="265"/>
        </pc:sldMkLst>
        <pc:spChg chg="mod">
          <ac:chgData name="Natalia Didur" userId="S::n.didur@sp36.elodz.edu.pl::f50d7b26-b1ce-479e-a8a0-3c829214f773" providerId="AD" clId="Web-{7959BAE3-67C7-4E93-8614-5321BD5FBD69}" dt="2022-03-23T14:09:06.251" v="204" actId="1076"/>
          <ac:spMkLst>
            <pc:docMk/>
            <pc:sldMk cId="354359825" sldId="265"/>
            <ac:spMk id="2" creationId="{5DA36E61-2572-4027-90C1-07667BB29F59}"/>
          </ac:spMkLst>
        </pc:spChg>
        <pc:graphicFrameChg chg="mod modGraphic">
          <ac:chgData name="Natalia Didur" userId="S::n.didur@sp36.elodz.edu.pl::f50d7b26-b1ce-479e-a8a0-3c829214f773" providerId="AD" clId="Web-{7959BAE3-67C7-4E93-8614-5321BD5FBD69}" dt="2022-03-23T14:26:25.718" v="466"/>
          <ac:graphicFrameMkLst>
            <pc:docMk/>
            <pc:sldMk cId="354359825" sldId="265"/>
            <ac:graphicFrameMk id="4" creationId="{290DA305-F257-458C-972B-F6657F390E89}"/>
          </ac:graphicFrameMkLst>
        </pc:graphicFrameChg>
      </pc:sldChg>
      <pc:sldChg chg="modSp">
        <pc:chgData name="Natalia Didur" userId="S::n.didur@sp36.elodz.edu.pl::f50d7b26-b1ce-479e-a8a0-3c829214f773" providerId="AD" clId="Web-{7959BAE3-67C7-4E93-8614-5321BD5FBD69}" dt="2022-03-23T14:18:53.439" v="408" actId="20577"/>
        <pc:sldMkLst>
          <pc:docMk/>
          <pc:sldMk cId="551287306" sldId="266"/>
        </pc:sldMkLst>
        <pc:spChg chg="mod">
          <ac:chgData name="Natalia Didur" userId="S::n.didur@sp36.elodz.edu.pl::f50d7b26-b1ce-479e-a8a0-3c829214f773" providerId="AD" clId="Web-{7959BAE3-67C7-4E93-8614-5321BD5FBD69}" dt="2022-03-23T14:11:37.567" v="265" actId="1076"/>
          <ac:spMkLst>
            <pc:docMk/>
            <pc:sldMk cId="551287306" sldId="266"/>
            <ac:spMk id="2" creationId="{D28E946A-D32C-4531-89DF-D625C2AD03C7}"/>
          </ac:spMkLst>
        </pc:spChg>
        <pc:spChg chg="mod">
          <ac:chgData name="Natalia Didur" userId="S::n.didur@sp36.elodz.edu.pl::f50d7b26-b1ce-479e-a8a0-3c829214f773" providerId="AD" clId="Web-{7959BAE3-67C7-4E93-8614-5321BD5FBD69}" dt="2022-03-23T14:18:53.439" v="408" actId="20577"/>
          <ac:spMkLst>
            <pc:docMk/>
            <pc:sldMk cId="551287306" sldId="266"/>
            <ac:spMk id="3" creationId="{0CED4672-60DD-46E8-BBE0-38B911C9EEFD}"/>
          </ac:spMkLst>
        </pc:spChg>
      </pc:sldChg>
      <pc:sldChg chg="modSp">
        <pc:chgData name="Natalia Didur" userId="S::n.didur@sp36.elodz.edu.pl::f50d7b26-b1ce-479e-a8a0-3c829214f773" providerId="AD" clId="Web-{7959BAE3-67C7-4E93-8614-5321BD5FBD69}" dt="2022-03-23T14:26:49.187" v="468" actId="20577"/>
        <pc:sldMkLst>
          <pc:docMk/>
          <pc:sldMk cId="2201655229" sldId="267"/>
        </pc:sldMkLst>
        <pc:spChg chg="mod">
          <ac:chgData name="Natalia Didur" userId="S::n.didur@sp36.elodz.edu.pl::f50d7b26-b1ce-479e-a8a0-3c829214f773" providerId="AD" clId="Web-{7959BAE3-67C7-4E93-8614-5321BD5FBD69}" dt="2022-03-23T14:19:52.941" v="419" actId="1076"/>
          <ac:spMkLst>
            <pc:docMk/>
            <pc:sldMk cId="2201655229" sldId="267"/>
            <ac:spMk id="2" creationId="{F03F037D-40D5-465F-AAE5-22E5FF991DE6}"/>
          </ac:spMkLst>
        </pc:spChg>
        <pc:spChg chg="mod">
          <ac:chgData name="Natalia Didur" userId="S::n.didur@sp36.elodz.edu.pl::f50d7b26-b1ce-479e-a8a0-3c829214f773" providerId="AD" clId="Web-{7959BAE3-67C7-4E93-8614-5321BD5FBD69}" dt="2022-03-23T14:26:49.187" v="468" actId="20577"/>
          <ac:spMkLst>
            <pc:docMk/>
            <pc:sldMk cId="2201655229" sldId="267"/>
            <ac:spMk id="3" creationId="{8F5B9682-1B83-488B-AE03-750494E9130B}"/>
          </ac:spMkLst>
        </pc:spChg>
        <pc:picChg chg="mod">
          <ac:chgData name="Natalia Didur" userId="S::n.didur@sp36.elodz.edu.pl::f50d7b26-b1ce-479e-a8a0-3c829214f773" providerId="AD" clId="Web-{7959BAE3-67C7-4E93-8614-5321BD5FBD69}" dt="2022-03-23T14:19:40.487" v="417" actId="1076"/>
          <ac:picMkLst>
            <pc:docMk/>
            <pc:sldMk cId="2201655229" sldId="267"/>
            <ac:picMk id="4" creationId="{39FA0A93-2CD6-415D-8561-14B2DDC3F5B2}"/>
          </ac:picMkLst>
        </pc:picChg>
      </pc:sldChg>
      <pc:sldChg chg="modSp">
        <pc:chgData name="Natalia Didur" userId="S::n.didur@sp36.elodz.edu.pl::f50d7b26-b1ce-479e-a8a0-3c829214f773" providerId="AD" clId="Web-{7959BAE3-67C7-4E93-8614-5321BD5FBD69}" dt="2022-03-23T14:25:12.903" v="457" actId="20577"/>
        <pc:sldMkLst>
          <pc:docMk/>
          <pc:sldMk cId="2040227318" sldId="268"/>
        </pc:sldMkLst>
        <pc:spChg chg="mod">
          <ac:chgData name="Natalia Didur" userId="S::n.didur@sp36.elodz.edu.pl::f50d7b26-b1ce-479e-a8a0-3c829214f773" providerId="AD" clId="Web-{7959BAE3-67C7-4E93-8614-5321BD5FBD69}" dt="2022-03-23T14:23:42.760" v="449" actId="20577"/>
          <ac:spMkLst>
            <pc:docMk/>
            <pc:sldMk cId="2040227318" sldId="268"/>
            <ac:spMk id="2" creationId="{98C69D54-5F62-4DD5-92FE-E31171B066D1}"/>
          </ac:spMkLst>
        </pc:spChg>
        <pc:spChg chg="mod">
          <ac:chgData name="Natalia Didur" userId="S::n.didur@sp36.elodz.edu.pl::f50d7b26-b1ce-479e-a8a0-3c829214f773" providerId="AD" clId="Web-{7959BAE3-67C7-4E93-8614-5321BD5FBD69}" dt="2022-03-23T14:25:12.903" v="457" actId="20577"/>
          <ac:spMkLst>
            <pc:docMk/>
            <pc:sldMk cId="2040227318" sldId="268"/>
            <ac:spMk id="3" creationId="{B9BED70C-E3D7-4A76-A93A-1EB0742CFAEE}"/>
          </ac:spMkLst>
        </pc:spChg>
      </pc:sldChg>
      <pc:sldChg chg="modSp">
        <pc:chgData name="Natalia Didur" userId="S::n.didur@sp36.elodz.edu.pl::f50d7b26-b1ce-479e-a8a0-3c829214f773" providerId="AD" clId="Web-{7959BAE3-67C7-4E93-8614-5321BD5FBD69}" dt="2022-03-23T14:33:52.059" v="511" actId="20577"/>
        <pc:sldMkLst>
          <pc:docMk/>
          <pc:sldMk cId="134340317" sldId="269"/>
        </pc:sldMkLst>
        <pc:spChg chg="mod">
          <ac:chgData name="Natalia Didur" userId="S::n.didur@sp36.elodz.edu.pl::f50d7b26-b1ce-479e-a8a0-3c829214f773" providerId="AD" clId="Web-{7959BAE3-67C7-4E93-8614-5321BD5FBD69}" dt="2022-03-23T14:33:21.495" v="506" actId="20577"/>
          <ac:spMkLst>
            <pc:docMk/>
            <pc:sldMk cId="134340317" sldId="269"/>
            <ac:spMk id="2" creationId="{10E8A46B-E017-4322-B73A-A0CC9D245E23}"/>
          </ac:spMkLst>
        </pc:spChg>
        <pc:spChg chg="mod">
          <ac:chgData name="Natalia Didur" userId="S::n.didur@sp36.elodz.edu.pl::f50d7b26-b1ce-479e-a8a0-3c829214f773" providerId="AD" clId="Web-{7959BAE3-67C7-4E93-8614-5321BD5FBD69}" dt="2022-03-23T14:33:52.059" v="511" actId="20577"/>
          <ac:spMkLst>
            <pc:docMk/>
            <pc:sldMk cId="134340317" sldId="269"/>
            <ac:spMk id="3" creationId="{23E6F2DB-96C3-44AB-802F-280F2F40F51B}"/>
          </ac:spMkLst>
        </pc:spChg>
      </pc:sldChg>
      <pc:sldChg chg="modSp">
        <pc:chgData name="Natalia Didur" userId="S::n.didur@sp36.elodz.edu.pl::f50d7b26-b1ce-479e-a8a0-3c829214f773" providerId="AD" clId="Web-{7959BAE3-67C7-4E93-8614-5321BD5FBD69}" dt="2022-03-23T14:28:57.175" v="478" actId="1076"/>
        <pc:sldMkLst>
          <pc:docMk/>
          <pc:sldMk cId="1411286107" sldId="270"/>
        </pc:sldMkLst>
        <pc:spChg chg="mod">
          <ac:chgData name="Natalia Didur" userId="S::n.didur@sp36.elodz.edu.pl::f50d7b26-b1ce-479e-a8a0-3c829214f773" providerId="AD" clId="Web-{7959BAE3-67C7-4E93-8614-5321BD5FBD69}" dt="2022-03-23T14:28:57.175" v="478" actId="1076"/>
          <ac:spMkLst>
            <pc:docMk/>
            <pc:sldMk cId="1411286107" sldId="270"/>
            <ac:spMk id="2" creationId="{9319C084-24E5-468B-81C8-97F9D6C76A35}"/>
          </ac:spMkLst>
        </pc:spChg>
      </pc:sldChg>
      <pc:sldChg chg="modSp">
        <pc:chgData name="Natalia Didur" userId="S::n.didur@sp36.elodz.edu.pl::f50d7b26-b1ce-479e-a8a0-3c829214f773" providerId="AD" clId="Web-{7959BAE3-67C7-4E93-8614-5321BD5FBD69}" dt="2022-03-23T14:33:14.198" v="505" actId="1076"/>
        <pc:sldMkLst>
          <pc:docMk/>
          <pc:sldMk cId="2458012813" sldId="271"/>
        </pc:sldMkLst>
        <pc:spChg chg="mod">
          <ac:chgData name="Natalia Didur" userId="S::n.didur@sp36.elodz.edu.pl::f50d7b26-b1ce-479e-a8a0-3c829214f773" providerId="AD" clId="Web-{7959BAE3-67C7-4E93-8614-5321BD5FBD69}" dt="2022-03-23T14:33:14.198" v="505" actId="1076"/>
          <ac:spMkLst>
            <pc:docMk/>
            <pc:sldMk cId="2458012813" sldId="271"/>
            <ac:spMk id="2" creationId="{F0403130-15D1-44C3-978C-E0A49DD7898B}"/>
          </ac:spMkLst>
        </pc:spChg>
      </pc:sldChg>
      <pc:sldChg chg="modSp">
        <pc:chgData name="Natalia Didur" userId="S::n.didur@sp36.elodz.edu.pl::f50d7b26-b1ce-479e-a8a0-3c829214f773" providerId="AD" clId="Web-{7959BAE3-67C7-4E93-8614-5321BD5FBD69}" dt="2022-03-23T14:35:27.905" v="527" actId="20577"/>
        <pc:sldMkLst>
          <pc:docMk/>
          <pc:sldMk cId="3741250756" sldId="272"/>
        </pc:sldMkLst>
        <pc:spChg chg="mod">
          <ac:chgData name="Natalia Didur" userId="S::n.didur@sp36.elodz.edu.pl::f50d7b26-b1ce-479e-a8a0-3c829214f773" providerId="AD" clId="Web-{7959BAE3-67C7-4E93-8614-5321BD5FBD69}" dt="2022-03-23T14:35:27.905" v="527" actId="20577"/>
          <ac:spMkLst>
            <pc:docMk/>
            <pc:sldMk cId="3741250756" sldId="272"/>
            <ac:spMk id="3" creationId="{F10FEAA9-C819-424B-BFED-42EC04C3EE14}"/>
          </ac:spMkLst>
        </pc:spChg>
      </pc:sldChg>
      <pc:sldChg chg="modSp">
        <pc:chgData name="Natalia Didur" userId="S::n.didur@sp36.elodz.edu.pl::f50d7b26-b1ce-479e-a8a0-3c829214f773" providerId="AD" clId="Web-{7959BAE3-67C7-4E93-8614-5321BD5FBD69}" dt="2022-03-23T14:40:46.695" v="534" actId="20577"/>
        <pc:sldMkLst>
          <pc:docMk/>
          <pc:sldMk cId="2054972059" sldId="273"/>
        </pc:sldMkLst>
        <pc:spChg chg="mod">
          <ac:chgData name="Natalia Didur" userId="S::n.didur@sp36.elodz.edu.pl::f50d7b26-b1ce-479e-a8a0-3c829214f773" providerId="AD" clId="Web-{7959BAE3-67C7-4E93-8614-5321BD5FBD69}" dt="2022-03-23T14:35:42.312" v="530" actId="20577"/>
          <ac:spMkLst>
            <pc:docMk/>
            <pc:sldMk cId="2054972059" sldId="273"/>
            <ac:spMk id="2" creationId="{4E83CE43-D33F-4CA2-86B6-2707BF68CF3E}"/>
          </ac:spMkLst>
        </pc:spChg>
        <pc:spChg chg="mod">
          <ac:chgData name="Natalia Didur" userId="S::n.didur@sp36.elodz.edu.pl::f50d7b26-b1ce-479e-a8a0-3c829214f773" providerId="AD" clId="Web-{7959BAE3-67C7-4E93-8614-5321BD5FBD69}" dt="2022-03-23T14:40:46.695" v="534" actId="20577"/>
          <ac:spMkLst>
            <pc:docMk/>
            <pc:sldMk cId="2054972059" sldId="273"/>
            <ac:spMk id="3" creationId="{95664AB4-8B23-4498-98B0-6D7E2B5E7A1C}"/>
          </ac:spMkLst>
        </pc:spChg>
      </pc:sldChg>
      <pc:sldChg chg="modSp">
        <pc:chgData name="Natalia Didur" userId="S::n.didur@sp36.elodz.edu.pl::f50d7b26-b1ce-479e-a8a0-3c829214f773" providerId="AD" clId="Web-{7959BAE3-67C7-4E93-8614-5321BD5FBD69}" dt="2022-03-23T14:41:55.588" v="547" actId="20577"/>
        <pc:sldMkLst>
          <pc:docMk/>
          <pc:sldMk cId="2814866996" sldId="274"/>
        </pc:sldMkLst>
        <pc:spChg chg="mod">
          <ac:chgData name="Natalia Didur" userId="S::n.didur@sp36.elodz.edu.pl::f50d7b26-b1ce-479e-a8a0-3c829214f773" providerId="AD" clId="Web-{7959BAE3-67C7-4E93-8614-5321BD5FBD69}" dt="2022-03-23T14:41:55.588" v="547" actId="20577"/>
          <ac:spMkLst>
            <pc:docMk/>
            <pc:sldMk cId="2814866996" sldId="274"/>
            <ac:spMk id="2" creationId="{27B07783-4973-41DA-8892-206D7B9CCE3F}"/>
          </ac:spMkLst>
        </pc:spChg>
      </pc:sldChg>
      <pc:sldChg chg="modSp">
        <pc:chgData name="Natalia Didur" userId="S::n.didur@sp36.elodz.edu.pl::f50d7b26-b1ce-479e-a8a0-3c829214f773" providerId="AD" clId="Web-{7959BAE3-67C7-4E93-8614-5321BD5FBD69}" dt="2022-03-23T15:04:15.383" v="611" actId="14100"/>
        <pc:sldMkLst>
          <pc:docMk/>
          <pc:sldMk cId="561026683" sldId="275"/>
        </pc:sldMkLst>
        <pc:spChg chg="mod">
          <ac:chgData name="Natalia Didur" userId="S::n.didur@sp36.elodz.edu.pl::f50d7b26-b1ce-479e-a8a0-3c829214f773" providerId="AD" clId="Web-{7959BAE3-67C7-4E93-8614-5321BD5FBD69}" dt="2022-03-23T15:04:15.383" v="611" actId="14100"/>
          <ac:spMkLst>
            <pc:docMk/>
            <pc:sldMk cId="561026683" sldId="275"/>
            <ac:spMk id="3" creationId="{359AD80B-7DC2-454F-BE6E-419BBEE6A1AE}"/>
          </ac:spMkLst>
        </pc:spChg>
      </pc:sldChg>
      <pc:sldChg chg="modSp">
        <pc:chgData name="Natalia Didur" userId="S::n.didur@sp36.elodz.edu.pl::f50d7b26-b1ce-479e-a8a0-3c829214f773" providerId="AD" clId="Web-{7959BAE3-67C7-4E93-8614-5321BD5FBD69}" dt="2022-03-23T15:13:25.126" v="676" actId="20577"/>
        <pc:sldMkLst>
          <pc:docMk/>
          <pc:sldMk cId="2075915272" sldId="276"/>
        </pc:sldMkLst>
        <pc:spChg chg="mod">
          <ac:chgData name="Natalia Didur" userId="S::n.didur@sp36.elodz.edu.pl::f50d7b26-b1ce-479e-a8a0-3c829214f773" providerId="AD" clId="Web-{7959BAE3-67C7-4E93-8614-5321BD5FBD69}" dt="2022-03-23T15:12:28.263" v="655" actId="20577"/>
          <ac:spMkLst>
            <pc:docMk/>
            <pc:sldMk cId="2075915272" sldId="276"/>
            <ac:spMk id="2" creationId="{681ED0EA-A3F9-4088-A559-787041362C63}"/>
          </ac:spMkLst>
        </pc:spChg>
        <pc:spChg chg="mod">
          <ac:chgData name="Natalia Didur" userId="S::n.didur@sp36.elodz.edu.pl::f50d7b26-b1ce-479e-a8a0-3c829214f773" providerId="AD" clId="Web-{7959BAE3-67C7-4E93-8614-5321BD5FBD69}" dt="2022-03-23T15:13:25.126" v="676" actId="20577"/>
          <ac:spMkLst>
            <pc:docMk/>
            <pc:sldMk cId="2075915272" sldId="276"/>
            <ac:spMk id="3" creationId="{A12721B1-4470-47F6-9A7F-48B53F1D7FAD}"/>
          </ac:spMkLst>
        </pc:spChg>
      </pc:sldChg>
      <pc:sldChg chg="modSp">
        <pc:chgData name="Natalia Didur" userId="S::n.didur@sp36.elodz.edu.pl::f50d7b26-b1ce-479e-a8a0-3c829214f773" providerId="AD" clId="Web-{7959BAE3-67C7-4E93-8614-5321BD5FBD69}" dt="2022-03-23T15:11:38.181" v="651" actId="20577"/>
        <pc:sldMkLst>
          <pc:docMk/>
          <pc:sldMk cId="554414474" sldId="277"/>
        </pc:sldMkLst>
        <pc:spChg chg="mod">
          <ac:chgData name="Natalia Didur" userId="S::n.didur@sp36.elodz.edu.pl::f50d7b26-b1ce-479e-a8a0-3c829214f773" providerId="AD" clId="Web-{7959BAE3-67C7-4E93-8614-5321BD5FBD69}" dt="2022-03-23T15:10:17.659" v="622" actId="20577"/>
          <ac:spMkLst>
            <pc:docMk/>
            <pc:sldMk cId="554414474" sldId="277"/>
            <ac:spMk id="2" creationId="{E3208686-3FF1-4E03-9D68-5B96A396F0A4}"/>
          </ac:spMkLst>
        </pc:spChg>
        <pc:spChg chg="mod">
          <ac:chgData name="Natalia Didur" userId="S::n.didur@sp36.elodz.edu.pl::f50d7b26-b1ce-479e-a8a0-3c829214f773" providerId="AD" clId="Web-{7959BAE3-67C7-4E93-8614-5321BD5FBD69}" dt="2022-03-23T15:11:38.181" v="651" actId="20577"/>
          <ac:spMkLst>
            <pc:docMk/>
            <pc:sldMk cId="554414474" sldId="277"/>
            <ac:spMk id="3" creationId="{B72598B5-B5B7-4520-A84D-057328A280BB}"/>
          </ac:spMkLst>
        </pc:spChg>
      </pc:sldChg>
      <pc:sldChg chg="modSp">
        <pc:chgData name="Natalia Didur" userId="S::n.didur@sp36.elodz.edu.pl::f50d7b26-b1ce-479e-a8a0-3c829214f773" providerId="AD" clId="Web-{7959BAE3-67C7-4E93-8614-5321BD5FBD69}" dt="2022-03-23T15:04:32.181" v="616" actId="20577"/>
        <pc:sldMkLst>
          <pc:docMk/>
          <pc:sldMk cId="1059914343" sldId="278"/>
        </pc:sldMkLst>
        <pc:spChg chg="mod">
          <ac:chgData name="Natalia Didur" userId="S::n.didur@sp36.elodz.edu.pl::f50d7b26-b1ce-479e-a8a0-3c829214f773" providerId="AD" clId="Web-{7959BAE3-67C7-4E93-8614-5321BD5FBD69}" dt="2022-03-23T15:04:32.181" v="616" actId="20577"/>
          <ac:spMkLst>
            <pc:docMk/>
            <pc:sldMk cId="1059914343" sldId="278"/>
            <ac:spMk id="2" creationId="{5F5B7DE5-04DD-4D00-B0CA-2CBF41912127}"/>
          </ac:spMkLst>
        </pc:spChg>
      </pc:sldChg>
      <pc:sldChg chg="modSp">
        <pc:chgData name="Natalia Didur" userId="S::n.didur@sp36.elodz.edu.pl::f50d7b26-b1ce-479e-a8a0-3c829214f773" providerId="AD" clId="Web-{7959BAE3-67C7-4E93-8614-5321BD5FBD69}" dt="2022-03-23T15:16:32.093" v="708" actId="1076"/>
        <pc:sldMkLst>
          <pc:docMk/>
          <pc:sldMk cId="2016035824" sldId="279"/>
        </pc:sldMkLst>
        <pc:spChg chg="mod">
          <ac:chgData name="Natalia Didur" userId="S::n.didur@sp36.elodz.edu.pl::f50d7b26-b1ce-479e-a8a0-3c829214f773" providerId="AD" clId="Web-{7959BAE3-67C7-4E93-8614-5321BD5FBD69}" dt="2022-03-23T15:16:26.889" v="707" actId="1076"/>
          <ac:spMkLst>
            <pc:docMk/>
            <pc:sldMk cId="2016035824" sldId="279"/>
            <ac:spMk id="2" creationId="{9A5E35F6-0FE3-4F94-AD10-AED1649A1FB7}"/>
          </ac:spMkLst>
        </pc:spChg>
        <pc:spChg chg="mod">
          <ac:chgData name="Natalia Didur" userId="S::n.didur@sp36.elodz.edu.pl::f50d7b26-b1ce-479e-a8a0-3c829214f773" providerId="AD" clId="Web-{7959BAE3-67C7-4E93-8614-5321BD5FBD69}" dt="2022-03-23T15:16:32.093" v="708" actId="1076"/>
          <ac:spMkLst>
            <pc:docMk/>
            <pc:sldMk cId="2016035824" sldId="279"/>
            <ac:spMk id="3" creationId="{556AB398-93ED-495F-983E-8D0C23CF30D4}"/>
          </ac:spMkLst>
        </pc:spChg>
      </pc:sldChg>
      <pc:sldChg chg="modSp">
        <pc:chgData name="Natalia Didur" userId="S::n.didur@sp36.elodz.edu.pl::f50d7b26-b1ce-479e-a8a0-3c829214f773" providerId="AD" clId="Web-{7959BAE3-67C7-4E93-8614-5321BD5FBD69}" dt="2022-03-23T15:20:26.688" v="747" actId="20577"/>
        <pc:sldMkLst>
          <pc:docMk/>
          <pc:sldMk cId="2307189399" sldId="280"/>
        </pc:sldMkLst>
        <pc:spChg chg="mod">
          <ac:chgData name="Natalia Didur" userId="S::n.didur@sp36.elodz.edu.pl::f50d7b26-b1ce-479e-a8a0-3c829214f773" providerId="AD" clId="Web-{7959BAE3-67C7-4E93-8614-5321BD5FBD69}" dt="2022-03-23T15:19:43.372" v="725" actId="20577"/>
          <ac:spMkLst>
            <pc:docMk/>
            <pc:sldMk cId="2307189399" sldId="280"/>
            <ac:spMk id="2" creationId="{8682C16D-043A-410F-99BF-7040A34415DD}"/>
          </ac:spMkLst>
        </pc:spChg>
        <pc:spChg chg="mod">
          <ac:chgData name="Natalia Didur" userId="S::n.didur@sp36.elodz.edu.pl::f50d7b26-b1ce-479e-a8a0-3c829214f773" providerId="AD" clId="Web-{7959BAE3-67C7-4E93-8614-5321BD5FBD69}" dt="2022-03-23T15:20:26.688" v="747" actId="20577"/>
          <ac:spMkLst>
            <pc:docMk/>
            <pc:sldMk cId="2307189399" sldId="280"/>
            <ac:spMk id="3" creationId="{9E311EC2-9279-43EF-A45D-2E8D508E4922}"/>
          </ac:spMkLst>
        </pc:spChg>
      </pc:sldChg>
      <pc:sldChg chg="modSp">
        <pc:chgData name="Natalia Didur" userId="S::n.didur@sp36.elodz.edu.pl::f50d7b26-b1ce-479e-a8a0-3c829214f773" providerId="AD" clId="Web-{7959BAE3-67C7-4E93-8614-5321BD5FBD69}" dt="2022-03-23T15:25:34.054" v="859" actId="20577"/>
        <pc:sldMkLst>
          <pc:docMk/>
          <pc:sldMk cId="4163378637" sldId="281"/>
        </pc:sldMkLst>
        <pc:spChg chg="mod">
          <ac:chgData name="Natalia Didur" userId="S::n.didur@sp36.elodz.edu.pl::f50d7b26-b1ce-479e-a8a0-3c829214f773" providerId="AD" clId="Web-{7959BAE3-67C7-4E93-8614-5321BD5FBD69}" dt="2022-03-23T15:24:54.457" v="848" actId="20577"/>
          <ac:spMkLst>
            <pc:docMk/>
            <pc:sldMk cId="4163378637" sldId="281"/>
            <ac:spMk id="2" creationId="{2740BDD1-EA21-498B-ACEE-C674F7F4DC36}"/>
          </ac:spMkLst>
        </pc:spChg>
        <pc:spChg chg="mod">
          <ac:chgData name="Natalia Didur" userId="S::n.didur@sp36.elodz.edu.pl::f50d7b26-b1ce-479e-a8a0-3c829214f773" providerId="AD" clId="Web-{7959BAE3-67C7-4E93-8614-5321BD5FBD69}" dt="2022-03-23T15:25:34.054" v="859" actId="20577"/>
          <ac:spMkLst>
            <pc:docMk/>
            <pc:sldMk cId="4163378637" sldId="281"/>
            <ac:spMk id="3" creationId="{81876F30-28D0-4190-8A30-D9EC627FCD42}"/>
          </ac:spMkLst>
        </pc:spChg>
      </pc:sldChg>
      <pc:sldChg chg="modSp">
        <pc:chgData name="Natalia Didur" userId="S::n.didur@sp36.elodz.edu.pl::f50d7b26-b1ce-479e-a8a0-3c829214f773" providerId="AD" clId="Web-{7959BAE3-67C7-4E93-8614-5321BD5FBD69}" dt="2022-03-23T15:25:55.274" v="865" actId="20577"/>
        <pc:sldMkLst>
          <pc:docMk/>
          <pc:sldMk cId="115260600" sldId="282"/>
        </pc:sldMkLst>
        <pc:spChg chg="mod">
          <ac:chgData name="Natalia Didur" userId="S::n.didur@sp36.elodz.edu.pl::f50d7b26-b1ce-479e-a8a0-3c829214f773" providerId="AD" clId="Web-{7959BAE3-67C7-4E93-8614-5321BD5FBD69}" dt="2022-03-23T15:25:55.274" v="865" actId="20577"/>
          <ac:spMkLst>
            <pc:docMk/>
            <pc:sldMk cId="115260600" sldId="282"/>
            <ac:spMk id="2" creationId="{7E3D303D-48E2-4BBD-8E29-0BAD564ECA5E}"/>
          </ac:spMkLst>
        </pc:spChg>
        <pc:spChg chg="mod">
          <ac:chgData name="Natalia Didur" userId="S::n.didur@sp36.elodz.edu.pl::f50d7b26-b1ce-479e-a8a0-3c829214f773" providerId="AD" clId="Web-{7959BAE3-67C7-4E93-8614-5321BD5FBD69}" dt="2022-03-23T15:22:58.699" v="803" actId="1076"/>
          <ac:spMkLst>
            <pc:docMk/>
            <pc:sldMk cId="115260600" sldId="282"/>
            <ac:spMk id="3" creationId="{6705C88F-B71D-446C-BE03-A8A6BC96BF86}"/>
          </ac:spMkLst>
        </pc:spChg>
      </pc:sldChg>
      <pc:sldChg chg="modSp">
        <pc:chgData name="Natalia Didur" userId="S::n.didur@sp36.elodz.edu.pl::f50d7b26-b1ce-479e-a8a0-3c829214f773" providerId="AD" clId="Web-{7959BAE3-67C7-4E93-8614-5321BD5FBD69}" dt="2022-03-23T15:26:18.229" v="871" actId="1076"/>
        <pc:sldMkLst>
          <pc:docMk/>
          <pc:sldMk cId="104765745" sldId="283"/>
        </pc:sldMkLst>
        <pc:spChg chg="mod">
          <ac:chgData name="Natalia Didur" userId="S::n.didur@sp36.elodz.edu.pl::f50d7b26-b1ce-479e-a8a0-3c829214f773" providerId="AD" clId="Web-{7959BAE3-67C7-4E93-8614-5321BD5FBD69}" dt="2022-03-23T15:26:13.666" v="870" actId="1076"/>
          <ac:spMkLst>
            <pc:docMk/>
            <pc:sldMk cId="104765745" sldId="283"/>
            <ac:spMk id="2" creationId="{939A0569-4BAF-4D39-B13B-F9D41DEB8B37}"/>
          </ac:spMkLst>
        </pc:spChg>
        <pc:spChg chg="mod">
          <ac:chgData name="Natalia Didur" userId="S::n.didur@sp36.elodz.edu.pl::f50d7b26-b1ce-479e-a8a0-3c829214f773" providerId="AD" clId="Web-{7959BAE3-67C7-4E93-8614-5321BD5FBD69}" dt="2022-03-23T15:26:18.229" v="871" actId="1076"/>
          <ac:spMkLst>
            <pc:docMk/>
            <pc:sldMk cId="104765745" sldId="283"/>
            <ac:spMk id="3" creationId="{DB9EE536-4985-4710-BC09-1E487C239340}"/>
          </ac:spMkLst>
        </pc:spChg>
      </pc:sldChg>
      <pc:sldChg chg="modSp">
        <pc:chgData name="Natalia Didur" userId="S::n.didur@sp36.elodz.edu.pl::f50d7b26-b1ce-479e-a8a0-3c829214f773" providerId="AD" clId="Web-{7959BAE3-67C7-4E93-8614-5321BD5FBD69}" dt="2022-03-23T15:27:13.170" v="894" actId="20577"/>
        <pc:sldMkLst>
          <pc:docMk/>
          <pc:sldMk cId="2346146723" sldId="284"/>
        </pc:sldMkLst>
        <pc:spChg chg="mod">
          <ac:chgData name="Natalia Didur" userId="S::n.didur@sp36.elodz.edu.pl::f50d7b26-b1ce-479e-a8a0-3c829214f773" providerId="AD" clId="Web-{7959BAE3-67C7-4E93-8614-5321BD5FBD69}" dt="2022-03-23T15:26:46.278" v="881" actId="20577"/>
          <ac:spMkLst>
            <pc:docMk/>
            <pc:sldMk cId="2346146723" sldId="284"/>
            <ac:spMk id="2" creationId="{156C7C45-2877-4A98-8856-6DF9838B9ACF}"/>
          </ac:spMkLst>
        </pc:spChg>
        <pc:spChg chg="mod">
          <ac:chgData name="Natalia Didur" userId="S::n.didur@sp36.elodz.edu.pl::f50d7b26-b1ce-479e-a8a0-3c829214f773" providerId="AD" clId="Web-{7959BAE3-67C7-4E93-8614-5321BD5FBD69}" dt="2022-03-23T15:27:13.170" v="894" actId="20577"/>
          <ac:spMkLst>
            <pc:docMk/>
            <pc:sldMk cId="2346146723" sldId="284"/>
            <ac:spMk id="3" creationId="{7C5EE548-4526-4F29-80A4-33FD2CA9879C}"/>
          </ac:spMkLst>
        </pc:spChg>
      </pc:sldChg>
      <pc:sldChg chg="modSp">
        <pc:chgData name="Natalia Didur" userId="S::n.didur@sp36.elodz.edu.pl::f50d7b26-b1ce-479e-a8a0-3c829214f773" providerId="AD" clId="Web-{7959BAE3-67C7-4E93-8614-5321BD5FBD69}" dt="2022-03-23T15:29:04.038" v="923" actId="20577"/>
        <pc:sldMkLst>
          <pc:docMk/>
          <pc:sldMk cId="2251285879" sldId="285"/>
        </pc:sldMkLst>
        <pc:spChg chg="mod">
          <ac:chgData name="Natalia Didur" userId="S::n.didur@sp36.elodz.edu.pl::f50d7b26-b1ce-479e-a8a0-3c829214f773" providerId="AD" clId="Web-{7959BAE3-67C7-4E93-8614-5321BD5FBD69}" dt="2022-03-23T15:28:26.707" v="915" actId="1076"/>
          <ac:spMkLst>
            <pc:docMk/>
            <pc:sldMk cId="2251285879" sldId="285"/>
            <ac:spMk id="2" creationId="{F09C2D72-9D11-4D71-8169-252CFCFF6492}"/>
          </ac:spMkLst>
        </pc:spChg>
        <pc:spChg chg="mod">
          <ac:chgData name="Natalia Didur" userId="S::n.didur@sp36.elodz.edu.pl::f50d7b26-b1ce-479e-a8a0-3c829214f773" providerId="AD" clId="Web-{7959BAE3-67C7-4E93-8614-5321BD5FBD69}" dt="2022-03-23T15:29:04.038" v="923" actId="20577"/>
          <ac:spMkLst>
            <pc:docMk/>
            <pc:sldMk cId="2251285879" sldId="285"/>
            <ac:spMk id="3" creationId="{8DEDCC07-F1B4-4677-980F-21CC009A8F7B}"/>
          </ac:spMkLst>
        </pc:spChg>
      </pc:sldChg>
      <pc:sldChg chg="modSp">
        <pc:chgData name="Natalia Didur" userId="S::n.didur@sp36.elodz.edu.pl::f50d7b26-b1ce-479e-a8a0-3c829214f773" providerId="AD" clId="Web-{7959BAE3-67C7-4E93-8614-5321BD5FBD69}" dt="2022-03-23T15:28:17.190" v="914" actId="20577"/>
        <pc:sldMkLst>
          <pc:docMk/>
          <pc:sldMk cId="4072078653" sldId="286"/>
        </pc:sldMkLst>
        <pc:spChg chg="mod">
          <ac:chgData name="Natalia Didur" userId="S::n.didur@sp36.elodz.edu.pl::f50d7b26-b1ce-479e-a8a0-3c829214f773" providerId="AD" clId="Web-{7959BAE3-67C7-4E93-8614-5321BD5FBD69}" dt="2022-03-23T15:27:23.734" v="895" actId="1076"/>
          <ac:spMkLst>
            <pc:docMk/>
            <pc:sldMk cId="4072078653" sldId="286"/>
            <ac:spMk id="2" creationId="{31EC50B1-2B0B-4F78-85D8-BAA012555B80}"/>
          </ac:spMkLst>
        </pc:spChg>
        <pc:spChg chg="mod">
          <ac:chgData name="Natalia Didur" userId="S::n.didur@sp36.elodz.edu.pl::f50d7b26-b1ce-479e-a8a0-3c829214f773" providerId="AD" clId="Web-{7959BAE3-67C7-4E93-8614-5321BD5FBD69}" dt="2022-03-23T15:28:17.190" v="914" actId="20577"/>
          <ac:spMkLst>
            <pc:docMk/>
            <pc:sldMk cId="4072078653" sldId="286"/>
            <ac:spMk id="3" creationId="{577E6834-7B90-4CA6-98D7-A2E4ADC10D42}"/>
          </ac:spMkLst>
        </pc:spChg>
      </pc:sldChg>
      <pc:sldChg chg="modSp">
        <pc:chgData name="Natalia Didur" userId="S::n.didur@sp36.elodz.edu.pl::f50d7b26-b1ce-479e-a8a0-3c829214f773" providerId="AD" clId="Web-{7959BAE3-67C7-4E93-8614-5321BD5FBD69}" dt="2022-03-23T15:30:41.279" v="949" actId="1076"/>
        <pc:sldMkLst>
          <pc:docMk/>
          <pc:sldMk cId="809769996" sldId="288"/>
        </pc:sldMkLst>
        <pc:spChg chg="mod">
          <ac:chgData name="Natalia Didur" userId="S::n.didur@sp36.elodz.edu.pl::f50d7b26-b1ce-479e-a8a0-3c829214f773" providerId="AD" clId="Web-{7959BAE3-67C7-4E93-8614-5321BD5FBD69}" dt="2022-03-23T15:29:10.866" v="924" actId="1076"/>
          <ac:spMkLst>
            <pc:docMk/>
            <pc:sldMk cId="809769996" sldId="288"/>
            <ac:spMk id="2" creationId="{F6970010-1F84-4581-908E-64D5493F75E6}"/>
          </ac:spMkLst>
        </pc:spChg>
        <pc:spChg chg="mod">
          <ac:chgData name="Natalia Didur" userId="S::n.didur@sp36.elodz.edu.pl::f50d7b26-b1ce-479e-a8a0-3c829214f773" providerId="AD" clId="Web-{7959BAE3-67C7-4E93-8614-5321BD5FBD69}" dt="2022-03-23T15:30:41.279" v="949" actId="1076"/>
          <ac:spMkLst>
            <pc:docMk/>
            <pc:sldMk cId="809769996" sldId="288"/>
            <ac:spMk id="3" creationId="{B1A86826-729A-4B77-8960-6DBCF73B7146}"/>
          </ac:spMkLst>
        </pc:spChg>
      </pc:sldChg>
      <pc:sldChg chg="modSp">
        <pc:chgData name="Natalia Didur" userId="S::n.didur@sp36.elodz.edu.pl::f50d7b26-b1ce-479e-a8a0-3c829214f773" providerId="AD" clId="Web-{7959BAE3-67C7-4E93-8614-5321BD5FBD69}" dt="2022-03-23T15:32:06.066" v="971" actId="20577"/>
        <pc:sldMkLst>
          <pc:docMk/>
          <pc:sldMk cId="2515809898" sldId="289"/>
        </pc:sldMkLst>
        <pc:spChg chg="mod">
          <ac:chgData name="Natalia Didur" userId="S::n.didur@sp36.elodz.edu.pl::f50d7b26-b1ce-479e-a8a0-3c829214f773" providerId="AD" clId="Web-{7959BAE3-67C7-4E93-8614-5321BD5FBD69}" dt="2022-03-23T15:32:06.066" v="971" actId="20577"/>
          <ac:spMkLst>
            <pc:docMk/>
            <pc:sldMk cId="2515809898" sldId="289"/>
            <ac:spMk id="3" creationId="{A2107839-56A6-4B3E-8EEB-1FBDFC7ABDBD}"/>
          </ac:spMkLst>
        </pc:spChg>
      </pc:sldChg>
      <pc:sldChg chg="modSp">
        <pc:chgData name="Natalia Didur" userId="S::n.didur@sp36.elodz.edu.pl::f50d7b26-b1ce-479e-a8a0-3c829214f773" providerId="AD" clId="Web-{7959BAE3-67C7-4E93-8614-5321BD5FBD69}" dt="2022-03-23T15:30:59.343" v="953" actId="20577"/>
        <pc:sldMkLst>
          <pc:docMk/>
          <pc:sldMk cId="3911847762" sldId="290"/>
        </pc:sldMkLst>
        <pc:spChg chg="mod">
          <ac:chgData name="Natalia Didur" userId="S::n.didur@sp36.elodz.edu.pl::f50d7b26-b1ce-479e-a8a0-3c829214f773" providerId="AD" clId="Web-{7959BAE3-67C7-4E93-8614-5321BD5FBD69}" dt="2022-03-23T15:30:59.343" v="953" actId="20577"/>
          <ac:spMkLst>
            <pc:docMk/>
            <pc:sldMk cId="3911847762" sldId="290"/>
            <ac:spMk id="2" creationId="{940702D2-A31E-4395-B2FA-D69FD917761A}"/>
          </ac:spMkLst>
        </pc:spChg>
      </pc:sldChg>
      <pc:sldChg chg="modSp">
        <pc:chgData name="Natalia Didur" userId="S::n.didur@sp36.elodz.edu.pl::f50d7b26-b1ce-479e-a8a0-3c829214f773" providerId="AD" clId="Web-{7959BAE3-67C7-4E93-8614-5321BD5FBD69}" dt="2022-03-23T15:34:16.576" v="994" actId="20577"/>
        <pc:sldMkLst>
          <pc:docMk/>
          <pc:sldMk cId="1344895529" sldId="291"/>
        </pc:sldMkLst>
        <pc:spChg chg="mod">
          <ac:chgData name="Natalia Didur" userId="S::n.didur@sp36.elodz.edu.pl::f50d7b26-b1ce-479e-a8a0-3c829214f773" providerId="AD" clId="Web-{7959BAE3-67C7-4E93-8614-5321BD5FBD69}" dt="2022-03-23T15:34:16.576" v="994" actId="20577"/>
          <ac:spMkLst>
            <pc:docMk/>
            <pc:sldMk cId="1344895529" sldId="291"/>
            <ac:spMk id="3" creationId="{10EA82D7-1C42-48C2-82AB-C7A1D12CFC69}"/>
          </ac:spMkLst>
        </pc:spChg>
      </pc:sldChg>
      <pc:sldChg chg="modSp">
        <pc:chgData name="Natalia Didur" userId="S::n.didur@sp36.elodz.edu.pl::f50d7b26-b1ce-479e-a8a0-3c829214f773" providerId="AD" clId="Web-{7959BAE3-67C7-4E93-8614-5321BD5FBD69}" dt="2022-03-23T15:36:49.634" v="1020" actId="20577"/>
        <pc:sldMkLst>
          <pc:docMk/>
          <pc:sldMk cId="2366251959" sldId="292"/>
        </pc:sldMkLst>
        <pc:spChg chg="mod">
          <ac:chgData name="Natalia Didur" userId="S::n.didur@sp36.elodz.edu.pl::f50d7b26-b1ce-479e-a8a0-3c829214f773" providerId="AD" clId="Web-{7959BAE3-67C7-4E93-8614-5321BD5FBD69}" dt="2022-03-23T15:35:27.534" v="1012" actId="20577"/>
          <ac:spMkLst>
            <pc:docMk/>
            <pc:sldMk cId="2366251959" sldId="292"/>
            <ac:spMk id="2" creationId="{9103D35D-6E27-4453-B361-415D17AEDD44}"/>
          </ac:spMkLst>
        </pc:spChg>
        <pc:spChg chg="mod">
          <ac:chgData name="Natalia Didur" userId="S::n.didur@sp36.elodz.edu.pl::f50d7b26-b1ce-479e-a8a0-3c829214f773" providerId="AD" clId="Web-{7959BAE3-67C7-4E93-8614-5321BD5FBD69}" dt="2022-03-23T15:36:49.634" v="1020" actId="20577"/>
          <ac:spMkLst>
            <pc:docMk/>
            <pc:sldMk cId="2366251959" sldId="292"/>
            <ac:spMk id="3" creationId="{945CF62C-43B6-4D0F-BBD4-43BF29B7E804}"/>
          </ac:spMkLst>
        </pc:spChg>
        <pc:picChg chg="mod">
          <ac:chgData name="Natalia Didur" userId="S::n.didur@sp36.elodz.edu.pl::f50d7b26-b1ce-479e-a8a0-3c829214f773" providerId="AD" clId="Web-{7959BAE3-67C7-4E93-8614-5321BD5FBD69}" dt="2022-03-23T15:34:32.218" v="996" actId="1076"/>
          <ac:picMkLst>
            <pc:docMk/>
            <pc:sldMk cId="2366251959" sldId="292"/>
            <ac:picMk id="4" creationId="{A0EC681E-935E-4695-9693-55B63C0E5E8A}"/>
          </ac:picMkLst>
        </pc:picChg>
      </pc:sldChg>
      <pc:sldChg chg="modSp">
        <pc:chgData name="Natalia Didur" userId="S::n.didur@sp36.elodz.edu.pl::f50d7b26-b1ce-479e-a8a0-3c829214f773" providerId="AD" clId="Web-{7959BAE3-67C7-4E93-8614-5321BD5FBD69}" dt="2022-03-23T15:38:29.625" v="1048" actId="20577"/>
        <pc:sldMkLst>
          <pc:docMk/>
          <pc:sldMk cId="2875197616" sldId="294"/>
        </pc:sldMkLst>
        <pc:spChg chg="mod">
          <ac:chgData name="Natalia Didur" userId="S::n.didur@sp36.elodz.edu.pl::f50d7b26-b1ce-479e-a8a0-3c829214f773" providerId="AD" clId="Web-{7959BAE3-67C7-4E93-8614-5321BD5FBD69}" dt="2022-03-23T15:37:00.072" v="1021" actId="1076"/>
          <ac:spMkLst>
            <pc:docMk/>
            <pc:sldMk cId="2875197616" sldId="294"/>
            <ac:spMk id="2" creationId="{9D393DCC-F89A-4F67-9251-750FA358BAD2}"/>
          </ac:spMkLst>
        </pc:spChg>
        <pc:spChg chg="mod">
          <ac:chgData name="Natalia Didur" userId="S::n.didur@sp36.elodz.edu.pl::f50d7b26-b1ce-479e-a8a0-3c829214f773" providerId="AD" clId="Web-{7959BAE3-67C7-4E93-8614-5321BD5FBD69}" dt="2022-03-23T15:38:29.625" v="1048" actId="20577"/>
          <ac:spMkLst>
            <pc:docMk/>
            <pc:sldMk cId="2875197616" sldId="294"/>
            <ac:spMk id="3" creationId="{6A507FB3-B3CD-423B-9113-2864FD079CFA}"/>
          </ac:spMkLst>
        </pc:spChg>
      </pc:sldChg>
      <pc:sldChg chg="modSp">
        <pc:chgData name="Natalia Didur" userId="S::n.didur@sp36.elodz.edu.pl::f50d7b26-b1ce-479e-a8a0-3c829214f773" providerId="AD" clId="Web-{7959BAE3-67C7-4E93-8614-5321BD5FBD69}" dt="2022-03-23T15:39:43.771" v="1058" actId="1076"/>
        <pc:sldMkLst>
          <pc:docMk/>
          <pc:sldMk cId="45733104" sldId="295"/>
        </pc:sldMkLst>
        <pc:spChg chg="mod">
          <ac:chgData name="Natalia Didur" userId="S::n.didur@sp36.elodz.edu.pl::f50d7b26-b1ce-479e-a8a0-3c829214f773" providerId="AD" clId="Web-{7959BAE3-67C7-4E93-8614-5321BD5FBD69}" dt="2022-03-23T15:38:38.814" v="1050" actId="1076"/>
          <ac:spMkLst>
            <pc:docMk/>
            <pc:sldMk cId="45733104" sldId="295"/>
            <ac:spMk id="2" creationId="{20187BE7-C9E7-4576-A2D0-07BFB49717F2}"/>
          </ac:spMkLst>
        </pc:spChg>
        <pc:spChg chg="mod">
          <ac:chgData name="Natalia Didur" userId="S::n.didur@sp36.elodz.edu.pl::f50d7b26-b1ce-479e-a8a0-3c829214f773" providerId="AD" clId="Web-{7959BAE3-67C7-4E93-8614-5321BD5FBD69}" dt="2022-03-23T15:39:38.380" v="1057" actId="1076"/>
          <ac:spMkLst>
            <pc:docMk/>
            <pc:sldMk cId="45733104" sldId="295"/>
            <ac:spMk id="3" creationId="{DA163CF6-BA70-451C-8CA6-389F6EE6D7A1}"/>
          </ac:spMkLst>
        </pc:spChg>
        <pc:picChg chg="mod">
          <ac:chgData name="Natalia Didur" userId="S::n.didur@sp36.elodz.edu.pl::f50d7b26-b1ce-479e-a8a0-3c829214f773" providerId="AD" clId="Web-{7959BAE3-67C7-4E93-8614-5321BD5FBD69}" dt="2022-03-23T15:39:43.771" v="1058" actId="1076"/>
          <ac:picMkLst>
            <pc:docMk/>
            <pc:sldMk cId="45733104" sldId="295"/>
            <ac:picMk id="4" creationId="{96CD7919-415F-4C52-B9C4-91E440284C7C}"/>
          </ac:picMkLst>
        </pc:picChg>
      </pc:sldChg>
      <pc:sldChg chg="modSp">
        <pc:chgData name="Natalia Didur" userId="S::n.didur@sp36.elodz.edu.pl::f50d7b26-b1ce-479e-a8a0-3c829214f773" providerId="AD" clId="Web-{7959BAE3-67C7-4E93-8614-5321BD5FBD69}" dt="2022-03-23T15:40:09.976" v="1064" actId="1076"/>
        <pc:sldMkLst>
          <pc:docMk/>
          <pc:sldMk cId="255212179" sldId="296"/>
        </pc:sldMkLst>
        <pc:spChg chg="mod">
          <ac:chgData name="Natalia Didur" userId="S::n.didur@sp36.elodz.edu.pl::f50d7b26-b1ce-479e-a8a0-3c829214f773" providerId="AD" clId="Web-{7959BAE3-67C7-4E93-8614-5321BD5FBD69}" dt="2022-03-23T15:40:09.976" v="1064" actId="1076"/>
          <ac:spMkLst>
            <pc:docMk/>
            <pc:sldMk cId="255212179" sldId="296"/>
            <ac:spMk id="2" creationId="{3B0FA895-3D12-48B1-8026-E31A00A0AAB0}"/>
          </ac:spMkLst>
        </pc:spChg>
        <pc:picChg chg="mod">
          <ac:chgData name="Natalia Didur" userId="S::n.didur@sp36.elodz.edu.pl::f50d7b26-b1ce-479e-a8a0-3c829214f773" providerId="AD" clId="Web-{7959BAE3-67C7-4E93-8614-5321BD5FBD69}" dt="2022-03-23T15:39:57.585" v="1060" actId="1076"/>
          <ac:picMkLst>
            <pc:docMk/>
            <pc:sldMk cId="255212179" sldId="296"/>
            <ac:picMk id="3" creationId="{C8C16368-060B-4035-A5B8-EA9772E007E0}"/>
          </ac:picMkLst>
        </pc:picChg>
      </pc:sldChg>
      <pc:sldChg chg="modSp">
        <pc:chgData name="Natalia Didur" userId="S::n.didur@sp36.elodz.edu.pl::f50d7b26-b1ce-479e-a8a0-3c829214f773" providerId="AD" clId="Web-{7959BAE3-67C7-4E93-8614-5321BD5FBD69}" dt="2022-03-23T15:41:42.061" v="1082" actId="20577"/>
        <pc:sldMkLst>
          <pc:docMk/>
          <pc:sldMk cId="2566062727" sldId="297"/>
        </pc:sldMkLst>
        <pc:spChg chg="mod">
          <ac:chgData name="Natalia Didur" userId="S::n.didur@sp36.elodz.edu.pl::f50d7b26-b1ce-479e-a8a0-3c829214f773" providerId="AD" clId="Web-{7959BAE3-67C7-4E93-8614-5321BD5FBD69}" dt="2022-03-23T15:41:42.061" v="1082" actId="20577"/>
          <ac:spMkLst>
            <pc:docMk/>
            <pc:sldMk cId="2566062727" sldId="297"/>
            <ac:spMk id="2" creationId="{615601A6-3159-4275-880D-134C0238A2C3}"/>
          </ac:spMkLst>
        </pc:spChg>
      </pc:sldChg>
    </pc:docChg>
  </pc:docChgLst>
  <pc:docChgLst>
    <pc:chgData name="Natalia Didur" userId="S::n.didur@sp36.elodz.edu.pl::f50d7b26-b1ce-479e-a8a0-3c829214f773" providerId="AD" clId="Web-{4EC8C4E1-D71E-41C9-AA25-E3937F8B06D1}"/>
    <pc:docChg chg="modSld">
      <pc:chgData name="Natalia Didur" userId="S::n.didur@sp36.elodz.edu.pl::f50d7b26-b1ce-479e-a8a0-3c829214f773" providerId="AD" clId="Web-{4EC8C4E1-D71E-41C9-AA25-E3937F8B06D1}" dt="2022-03-23T15:42:22.083" v="0" actId="1076"/>
      <pc:docMkLst>
        <pc:docMk/>
      </pc:docMkLst>
      <pc:sldChg chg="modSp">
        <pc:chgData name="Natalia Didur" userId="S::n.didur@sp36.elodz.edu.pl::f50d7b26-b1ce-479e-a8a0-3c829214f773" providerId="AD" clId="Web-{4EC8C4E1-D71E-41C9-AA25-E3937F8B06D1}" dt="2022-03-23T15:42:22.083" v="0" actId="1076"/>
        <pc:sldMkLst>
          <pc:docMk/>
          <pc:sldMk cId="1725273654" sldId="262"/>
        </pc:sldMkLst>
        <pc:spChg chg="mod">
          <ac:chgData name="Natalia Didur" userId="S::n.didur@sp36.elodz.edu.pl::f50d7b26-b1ce-479e-a8a0-3c829214f773" providerId="AD" clId="Web-{4EC8C4E1-D71E-41C9-AA25-E3937F8B06D1}" dt="2022-03-23T15:42:22.083" v="0" actId="1076"/>
          <ac:spMkLst>
            <pc:docMk/>
            <pc:sldMk cId="1725273654" sldId="262"/>
            <ac:spMk id="2" creationId="{BC9983A7-65F4-4438-B8AC-13C1CE801C25}"/>
          </ac:spMkLst>
        </pc:spChg>
      </pc:sldChg>
    </pc:docChg>
  </pc:docChgLst>
  <pc:docChgLst>
    <pc:chgData name="Natalia Didur" userId="S::n.didur@sp36.elodz.edu.pl::f50d7b26-b1ce-479e-a8a0-3c829214f773" providerId="AD" clId="Web-{6E437261-D627-4779-B2B2-898C62643B78}"/>
    <pc:docChg chg="modSld">
      <pc:chgData name="Natalia Didur" userId="S::n.didur@sp36.elodz.edu.pl::f50d7b26-b1ce-479e-a8a0-3c829214f773" providerId="AD" clId="Web-{6E437261-D627-4779-B2B2-898C62643B78}" dt="2022-03-25T16:00:42.074" v="353" actId="20577"/>
      <pc:docMkLst>
        <pc:docMk/>
      </pc:docMkLst>
      <pc:sldChg chg="modSp">
        <pc:chgData name="Natalia Didur" userId="S::n.didur@sp36.elodz.edu.pl::f50d7b26-b1ce-479e-a8a0-3c829214f773" providerId="AD" clId="Web-{6E437261-D627-4779-B2B2-898C62643B78}" dt="2022-03-25T15:38:00.269" v="44" actId="20577"/>
        <pc:sldMkLst>
          <pc:docMk/>
          <pc:sldMk cId="2016035824" sldId="279"/>
        </pc:sldMkLst>
        <pc:spChg chg="mod">
          <ac:chgData name="Natalia Didur" userId="S::n.didur@sp36.elodz.edu.pl::f50d7b26-b1ce-479e-a8a0-3c829214f773" providerId="AD" clId="Web-{6E437261-D627-4779-B2B2-898C62643B78}" dt="2022-03-25T15:38:00.269" v="44" actId="20577"/>
          <ac:spMkLst>
            <pc:docMk/>
            <pc:sldMk cId="2016035824" sldId="279"/>
            <ac:spMk id="3" creationId="{556AB398-93ED-495F-983E-8D0C23CF30D4}"/>
          </ac:spMkLst>
        </pc:spChg>
      </pc:sldChg>
      <pc:sldChg chg="modSp">
        <pc:chgData name="Natalia Didur" userId="S::n.didur@sp36.elodz.edu.pl::f50d7b26-b1ce-479e-a8a0-3c829214f773" providerId="AD" clId="Web-{6E437261-D627-4779-B2B2-898C62643B78}" dt="2022-03-25T15:39:11.302" v="64" actId="20577"/>
        <pc:sldMkLst>
          <pc:docMk/>
          <pc:sldMk cId="2307189399" sldId="280"/>
        </pc:sldMkLst>
        <pc:spChg chg="mod">
          <ac:chgData name="Natalia Didur" userId="S::n.didur@sp36.elodz.edu.pl::f50d7b26-b1ce-479e-a8a0-3c829214f773" providerId="AD" clId="Web-{6E437261-D627-4779-B2B2-898C62643B78}" dt="2022-03-25T15:38:26.520" v="51" actId="20577"/>
          <ac:spMkLst>
            <pc:docMk/>
            <pc:sldMk cId="2307189399" sldId="280"/>
            <ac:spMk id="2" creationId="{8682C16D-043A-410F-99BF-7040A34415DD}"/>
          </ac:spMkLst>
        </pc:spChg>
        <pc:spChg chg="mod">
          <ac:chgData name="Natalia Didur" userId="S::n.didur@sp36.elodz.edu.pl::f50d7b26-b1ce-479e-a8a0-3c829214f773" providerId="AD" clId="Web-{6E437261-D627-4779-B2B2-898C62643B78}" dt="2022-03-25T15:39:11.302" v="64" actId="20577"/>
          <ac:spMkLst>
            <pc:docMk/>
            <pc:sldMk cId="2307189399" sldId="280"/>
            <ac:spMk id="3" creationId="{9E311EC2-9279-43EF-A45D-2E8D508E4922}"/>
          </ac:spMkLst>
        </pc:spChg>
      </pc:sldChg>
      <pc:sldChg chg="modSp">
        <pc:chgData name="Natalia Didur" userId="S::n.didur@sp36.elodz.edu.pl::f50d7b26-b1ce-479e-a8a0-3c829214f773" providerId="AD" clId="Web-{6E437261-D627-4779-B2B2-898C62643B78}" dt="2022-03-25T15:39:42.209" v="70" actId="20577"/>
        <pc:sldMkLst>
          <pc:docMk/>
          <pc:sldMk cId="4163378637" sldId="281"/>
        </pc:sldMkLst>
        <pc:spChg chg="mod">
          <ac:chgData name="Natalia Didur" userId="S::n.didur@sp36.elodz.edu.pl::f50d7b26-b1ce-479e-a8a0-3c829214f773" providerId="AD" clId="Web-{6E437261-D627-4779-B2B2-898C62643B78}" dt="2022-03-25T15:39:42.209" v="70" actId="20577"/>
          <ac:spMkLst>
            <pc:docMk/>
            <pc:sldMk cId="4163378637" sldId="281"/>
            <ac:spMk id="3" creationId="{81876F30-28D0-4190-8A30-D9EC627FCD42}"/>
          </ac:spMkLst>
        </pc:spChg>
      </pc:sldChg>
      <pc:sldChg chg="modSp">
        <pc:chgData name="Natalia Didur" userId="S::n.didur@sp36.elodz.edu.pl::f50d7b26-b1ce-479e-a8a0-3c829214f773" providerId="AD" clId="Web-{6E437261-D627-4779-B2B2-898C62643B78}" dt="2022-03-25T15:43:07.931" v="98" actId="20577"/>
        <pc:sldMkLst>
          <pc:docMk/>
          <pc:sldMk cId="2251285879" sldId="285"/>
        </pc:sldMkLst>
        <pc:spChg chg="mod">
          <ac:chgData name="Natalia Didur" userId="S::n.didur@sp36.elodz.edu.pl::f50d7b26-b1ce-479e-a8a0-3c829214f773" providerId="AD" clId="Web-{6E437261-D627-4779-B2B2-898C62643B78}" dt="2022-03-25T15:43:07.931" v="98" actId="20577"/>
          <ac:spMkLst>
            <pc:docMk/>
            <pc:sldMk cId="2251285879" sldId="285"/>
            <ac:spMk id="3" creationId="{8DEDCC07-F1B4-4677-980F-21CC009A8F7B}"/>
          </ac:spMkLst>
        </pc:spChg>
      </pc:sldChg>
      <pc:sldChg chg="modSp">
        <pc:chgData name="Natalia Didur" userId="S::n.didur@sp36.elodz.edu.pl::f50d7b26-b1ce-479e-a8a0-3c829214f773" providerId="AD" clId="Web-{6E437261-D627-4779-B2B2-898C62643B78}" dt="2022-03-25T15:40:53.444" v="78" actId="1076"/>
        <pc:sldMkLst>
          <pc:docMk/>
          <pc:sldMk cId="4072078653" sldId="286"/>
        </pc:sldMkLst>
        <pc:spChg chg="mod">
          <ac:chgData name="Natalia Didur" userId="S::n.didur@sp36.elodz.edu.pl::f50d7b26-b1ce-479e-a8a0-3c829214f773" providerId="AD" clId="Web-{6E437261-D627-4779-B2B2-898C62643B78}" dt="2022-03-25T15:40:53.444" v="78" actId="1076"/>
          <ac:spMkLst>
            <pc:docMk/>
            <pc:sldMk cId="4072078653" sldId="286"/>
            <ac:spMk id="2" creationId="{31EC50B1-2B0B-4F78-85D8-BAA012555B80}"/>
          </ac:spMkLst>
        </pc:spChg>
      </pc:sldChg>
      <pc:sldChg chg="modSp">
        <pc:chgData name="Natalia Didur" userId="S::n.didur@sp36.elodz.edu.pl::f50d7b26-b1ce-479e-a8a0-3c829214f773" providerId="AD" clId="Web-{6E437261-D627-4779-B2B2-898C62643B78}" dt="2022-03-25T15:44:51.136" v="111" actId="20577"/>
        <pc:sldMkLst>
          <pc:docMk/>
          <pc:sldMk cId="809769996" sldId="288"/>
        </pc:sldMkLst>
        <pc:spChg chg="mod">
          <ac:chgData name="Natalia Didur" userId="S::n.didur@sp36.elodz.edu.pl::f50d7b26-b1ce-479e-a8a0-3c829214f773" providerId="AD" clId="Web-{6E437261-D627-4779-B2B2-898C62643B78}" dt="2022-03-25T15:43:42.650" v="108" actId="1076"/>
          <ac:spMkLst>
            <pc:docMk/>
            <pc:sldMk cId="809769996" sldId="288"/>
            <ac:spMk id="2" creationId="{F6970010-1F84-4581-908E-64D5493F75E6}"/>
          </ac:spMkLst>
        </pc:spChg>
        <pc:spChg chg="mod">
          <ac:chgData name="Natalia Didur" userId="S::n.didur@sp36.elodz.edu.pl::f50d7b26-b1ce-479e-a8a0-3c829214f773" providerId="AD" clId="Web-{6E437261-D627-4779-B2B2-898C62643B78}" dt="2022-03-25T15:44:51.136" v="111" actId="20577"/>
          <ac:spMkLst>
            <pc:docMk/>
            <pc:sldMk cId="809769996" sldId="288"/>
            <ac:spMk id="3" creationId="{B1A86826-729A-4B77-8960-6DBCF73B7146}"/>
          </ac:spMkLst>
        </pc:spChg>
      </pc:sldChg>
      <pc:sldChg chg="modSp">
        <pc:chgData name="Natalia Didur" userId="S::n.didur@sp36.elodz.edu.pl::f50d7b26-b1ce-479e-a8a0-3c829214f773" providerId="AD" clId="Web-{6E437261-D627-4779-B2B2-898C62643B78}" dt="2022-03-25T15:47:27.139" v="145" actId="20577"/>
        <pc:sldMkLst>
          <pc:docMk/>
          <pc:sldMk cId="2515809898" sldId="289"/>
        </pc:sldMkLst>
        <pc:spChg chg="mod">
          <ac:chgData name="Natalia Didur" userId="S::n.didur@sp36.elodz.edu.pl::f50d7b26-b1ce-479e-a8a0-3c829214f773" providerId="AD" clId="Web-{6E437261-D627-4779-B2B2-898C62643B78}" dt="2022-03-25T15:46:04.793" v="126" actId="20577"/>
          <ac:spMkLst>
            <pc:docMk/>
            <pc:sldMk cId="2515809898" sldId="289"/>
            <ac:spMk id="2" creationId="{765B4DA8-63DF-4110-B76C-8DFF98B93F58}"/>
          </ac:spMkLst>
        </pc:spChg>
        <pc:spChg chg="mod">
          <ac:chgData name="Natalia Didur" userId="S::n.didur@sp36.elodz.edu.pl::f50d7b26-b1ce-479e-a8a0-3c829214f773" providerId="AD" clId="Web-{6E437261-D627-4779-B2B2-898C62643B78}" dt="2022-03-25T15:47:27.139" v="145" actId="20577"/>
          <ac:spMkLst>
            <pc:docMk/>
            <pc:sldMk cId="2515809898" sldId="289"/>
            <ac:spMk id="3" creationId="{A2107839-56A6-4B3E-8EEB-1FBDFC7ABDBD}"/>
          </ac:spMkLst>
        </pc:spChg>
      </pc:sldChg>
      <pc:sldChg chg="modSp">
        <pc:chgData name="Natalia Didur" userId="S::n.didur@sp36.elodz.edu.pl::f50d7b26-b1ce-479e-a8a0-3c829214f773" providerId="AD" clId="Web-{6E437261-D627-4779-B2B2-898C62643B78}" dt="2022-03-25T15:45:31.933" v="120" actId="20577"/>
        <pc:sldMkLst>
          <pc:docMk/>
          <pc:sldMk cId="3911847762" sldId="290"/>
        </pc:sldMkLst>
        <pc:spChg chg="mod">
          <ac:chgData name="Natalia Didur" userId="S::n.didur@sp36.elodz.edu.pl::f50d7b26-b1ce-479e-a8a0-3c829214f773" providerId="AD" clId="Web-{6E437261-D627-4779-B2B2-898C62643B78}" dt="2022-03-25T15:45:31.933" v="120" actId="20577"/>
          <ac:spMkLst>
            <pc:docMk/>
            <pc:sldMk cId="3911847762" sldId="290"/>
            <ac:spMk id="2" creationId="{940702D2-A31E-4395-B2FA-D69FD917761A}"/>
          </ac:spMkLst>
        </pc:spChg>
      </pc:sldChg>
      <pc:sldChg chg="modSp">
        <pc:chgData name="Natalia Didur" userId="S::n.didur@sp36.elodz.edu.pl::f50d7b26-b1ce-479e-a8a0-3c829214f773" providerId="AD" clId="Web-{6E437261-D627-4779-B2B2-898C62643B78}" dt="2022-03-25T15:50:36.798" v="165" actId="20577"/>
        <pc:sldMkLst>
          <pc:docMk/>
          <pc:sldMk cId="1344895529" sldId="291"/>
        </pc:sldMkLst>
        <pc:spChg chg="mod">
          <ac:chgData name="Natalia Didur" userId="S::n.didur@sp36.elodz.edu.pl::f50d7b26-b1ce-479e-a8a0-3c829214f773" providerId="AD" clId="Web-{6E437261-D627-4779-B2B2-898C62643B78}" dt="2022-03-25T15:50:36.798" v="165" actId="20577"/>
          <ac:spMkLst>
            <pc:docMk/>
            <pc:sldMk cId="1344895529" sldId="291"/>
            <ac:spMk id="3" creationId="{10EA82D7-1C42-48C2-82AB-C7A1D12CFC69}"/>
          </ac:spMkLst>
        </pc:spChg>
      </pc:sldChg>
      <pc:sldChg chg="modSp">
        <pc:chgData name="Natalia Didur" userId="S::n.didur@sp36.elodz.edu.pl::f50d7b26-b1ce-479e-a8a0-3c829214f773" providerId="AD" clId="Web-{6E437261-D627-4779-B2B2-898C62643B78}" dt="2022-03-25T15:55:23.866" v="248" actId="20577"/>
        <pc:sldMkLst>
          <pc:docMk/>
          <pc:sldMk cId="2366251959" sldId="292"/>
        </pc:sldMkLst>
        <pc:spChg chg="mod">
          <ac:chgData name="Natalia Didur" userId="S::n.didur@sp36.elodz.edu.pl::f50d7b26-b1ce-479e-a8a0-3c829214f773" providerId="AD" clId="Web-{6E437261-D627-4779-B2B2-898C62643B78}" dt="2022-03-25T15:55:23.866" v="248" actId="20577"/>
          <ac:spMkLst>
            <pc:docMk/>
            <pc:sldMk cId="2366251959" sldId="292"/>
            <ac:spMk id="3" creationId="{945CF62C-43B6-4D0F-BBD4-43BF29B7E804}"/>
          </ac:spMkLst>
        </pc:spChg>
      </pc:sldChg>
      <pc:sldChg chg="modSp">
        <pc:chgData name="Natalia Didur" userId="S::n.didur@sp36.elodz.edu.pl::f50d7b26-b1ce-479e-a8a0-3c829214f773" providerId="AD" clId="Web-{6E437261-D627-4779-B2B2-898C62643B78}" dt="2022-03-25T15:56:48.804" v="261" actId="20577"/>
        <pc:sldMkLst>
          <pc:docMk/>
          <pc:sldMk cId="45733104" sldId="295"/>
        </pc:sldMkLst>
        <pc:spChg chg="mod">
          <ac:chgData name="Natalia Didur" userId="S::n.didur@sp36.elodz.edu.pl::f50d7b26-b1ce-479e-a8a0-3c829214f773" providerId="AD" clId="Web-{6E437261-D627-4779-B2B2-898C62643B78}" dt="2022-03-25T15:56:10.788" v="258" actId="20577"/>
          <ac:spMkLst>
            <pc:docMk/>
            <pc:sldMk cId="45733104" sldId="295"/>
            <ac:spMk id="2" creationId="{20187BE7-C9E7-4576-A2D0-07BFB49717F2}"/>
          </ac:spMkLst>
        </pc:spChg>
        <pc:spChg chg="mod">
          <ac:chgData name="Natalia Didur" userId="S::n.didur@sp36.elodz.edu.pl::f50d7b26-b1ce-479e-a8a0-3c829214f773" providerId="AD" clId="Web-{6E437261-D627-4779-B2B2-898C62643B78}" dt="2022-03-25T15:56:48.804" v="261" actId="20577"/>
          <ac:spMkLst>
            <pc:docMk/>
            <pc:sldMk cId="45733104" sldId="295"/>
            <ac:spMk id="3" creationId="{DA163CF6-BA70-451C-8CA6-389F6EE6D7A1}"/>
          </ac:spMkLst>
        </pc:spChg>
      </pc:sldChg>
      <pc:sldChg chg="modSp">
        <pc:chgData name="Natalia Didur" userId="S::n.didur@sp36.elodz.edu.pl::f50d7b26-b1ce-479e-a8a0-3c829214f773" providerId="AD" clId="Web-{6E437261-D627-4779-B2B2-898C62643B78}" dt="2022-03-25T16:00:42.074" v="353" actId="20577"/>
        <pc:sldMkLst>
          <pc:docMk/>
          <pc:sldMk cId="2566062727" sldId="297"/>
        </pc:sldMkLst>
        <pc:spChg chg="mod">
          <ac:chgData name="Natalia Didur" userId="S::n.didur@sp36.elodz.edu.pl::f50d7b26-b1ce-479e-a8a0-3c829214f773" providerId="AD" clId="Web-{6E437261-D627-4779-B2B2-898C62643B78}" dt="2022-03-25T16:00:42.074" v="353" actId="20577"/>
          <ac:spMkLst>
            <pc:docMk/>
            <pc:sldMk cId="2566062727" sldId="297"/>
            <ac:spMk id="2" creationId="{615601A6-3159-4275-880D-134C0238A2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63599DB-7F56-4118-9579-E2E770DD5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F5F0C45E-F612-401B-9D62-42AD3AC1B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AC2162-12F8-4103-BF95-57F602E6534E}" type="datetime1">
              <a:rPr lang="pl-PL" smtClean="0"/>
              <a:t>25.03.2022</a:t>
            </a:fld>
            <a:endParaRPr lang="pl-PL" dirty="0"/>
          </a:p>
        </p:txBody>
      </p:sp>
      <p:sp>
        <p:nvSpPr>
          <p:cNvPr id="4" name="Symbol zastępczy stopki 3">
            <a:extLst>
              <a:ext uri="{FF2B5EF4-FFF2-40B4-BE49-F238E27FC236}">
                <a16:creationId xmlns:a16="http://schemas.microsoft.com/office/drawing/2014/main" id="{49B6BB24-E002-48BF-85E5-5232960CED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82C44565-5963-43E0-9B83-FB27FE433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2BEEE0-78B3-4D5F-919A-BB5AFA421D05}" type="slidenum">
              <a:rPr lang="pl-PL" smtClean="0"/>
              <a:t>‹#›</a:t>
            </a:fld>
            <a:endParaRPr lang="pl-PL"/>
          </a:p>
        </p:txBody>
      </p:sp>
    </p:spTree>
    <p:extLst>
      <p:ext uri="{BB962C8B-B14F-4D97-AF65-F5344CB8AC3E}">
        <p14:creationId xmlns:p14="http://schemas.microsoft.com/office/powerpoint/2010/main" val="86931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7F6A2-784C-477E-BFD4-3840BE342E3F}" type="datetime1">
              <a:rPr lang="pl-PL" smtClean="0"/>
              <a:pPr/>
              <a:t>25.03.2022</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238E1-3E0D-4B63-8C05-C9083A0FB4E0}" type="slidenum">
              <a:rPr lang="pl-PL" noProof="0" smtClean="0"/>
              <a:t>‹#›</a:t>
            </a:fld>
            <a:endParaRPr lang="pl-PL" noProof="0"/>
          </a:p>
        </p:txBody>
      </p:sp>
    </p:spTree>
    <p:extLst>
      <p:ext uri="{BB962C8B-B14F-4D97-AF65-F5344CB8AC3E}">
        <p14:creationId xmlns:p14="http://schemas.microsoft.com/office/powerpoint/2010/main" val="285086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DFB238E1-3E0D-4B63-8C05-C9083A0FB4E0}" type="slidenum">
              <a:rPr lang="pl-PL" smtClean="0"/>
              <a:t>1</a:t>
            </a:fld>
            <a:endParaRPr lang="pl-PL"/>
          </a:p>
        </p:txBody>
      </p:sp>
    </p:spTree>
    <p:extLst>
      <p:ext uri="{BB962C8B-B14F-4D97-AF65-F5344CB8AC3E}">
        <p14:creationId xmlns:p14="http://schemas.microsoft.com/office/powerpoint/2010/main" val="2696152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38726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869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3259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084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659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100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312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2824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166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40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393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723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556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314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546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403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385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369922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8" name="Picture 10">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ytuł 1"/>
          <p:cNvSpPr>
            <a:spLocks noGrp="1"/>
          </p:cNvSpPr>
          <p:nvPr>
            <p:ph type="ctrTitle"/>
          </p:nvPr>
        </p:nvSpPr>
        <p:spPr>
          <a:xfrm>
            <a:off x="486876" y="2032000"/>
            <a:ext cx="4513792" cy="2819398"/>
          </a:xfrm>
        </p:spPr>
        <p:txBody>
          <a:bodyPr vert="horz" lIns="91440" tIns="45720" rIns="91440" bIns="45720" rtlCol="0">
            <a:normAutofit/>
          </a:bodyPr>
          <a:lstStyle/>
          <a:p>
            <a:r>
              <a:rPr lang="en-US" kern="1200" cap="all" spc="120" baseline="0">
                <a:solidFill>
                  <a:srgbClr val="FFFFFF"/>
                </a:solidFill>
                <a:latin typeface="+mj-lt"/>
                <a:ea typeface="+mj-ea"/>
                <a:cs typeface="+mj-cs"/>
              </a:rPr>
              <a:t>вітальний пакет</a:t>
            </a:r>
          </a:p>
        </p:txBody>
      </p:sp>
      <p:sp>
        <p:nvSpPr>
          <p:cNvPr id="3" name="Podtytuł 2"/>
          <p:cNvSpPr>
            <a:spLocks noGrp="1"/>
          </p:cNvSpPr>
          <p:nvPr>
            <p:ph type="subTitle" idx="1"/>
          </p:nvPr>
        </p:nvSpPr>
        <p:spPr>
          <a:xfrm>
            <a:off x="486876" y="4851399"/>
            <a:ext cx="4513792" cy="914401"/>
          </a:xfrm>
        </p:spPr>
        <p:txBody>
          <a:bodyPr vert="horz" lIns="91440" tIns="45720" rIns="91440" bIns="45720" rtlCol="0">
            <a:normAutofit/>
          </a:bodyPr>
          <a:lstStyle/>
          <a:p>
            <a:endParaRPr lang="en-US">
              <a:solidFill>
                <a:srgbClr val="FFFFFF"/>
              </a:solidFill>
            </a:endParaRPr>
          </a:p>
          <a:p>
            <a:r>
              <a:rPr lang="en-US">
                <a:solidFill>
                  <a:srgbClr val="FFFFFF"/>
                </a:solidFill>
              </a:rPr>
              <a:t>Pakiet powitalny</a:t>
            </a:r>
          </a:p>
          <a:p>
            <a:endParaRPr lang="en-US">
              <a:solidFill>
                <a:srgbClr val="FFFFFF"/>
              </a:solidFill>
            </a:endParaRPr>
          </a:p>
          <a:p>
            <a:endParaRPr lang="en-US">
              <a:solidFill>
                <a:srgbClr val="FFFFFF"/>
              </a:solidFill>
            </a:endParaRPr>
          </a:p>
        </p:txBody>
      </p:sp>
      <p:sp useBgFill="1">
        <p:nvSpPr>
          <p:cNvPr id="10"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6">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21">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23">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24">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25">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26">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27">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9533FD19-BDF4-2DB5-B95E-B6E70EE9670F}"/>
              </a:ext>
            </a:extLst>
          </p:cNvPr>
          <p:cNvPicPr>
            <a:picLocks noChangeAspect="1"/>
          </p:cNvPicPr>
          <p:nvPr/>
        </p:nvPicPr>
        <p:blipFill rotWithShape="1">
          <a:blip r:embed="rId4"/>
          <a:srcRect l="38127" r="16541" b="-1"/>
          <a:stretch/>
        </p:blipFill>
        <p:spPr>
          <a:xfrm>
            <a:off x="8136455" y="2433919"/>
            <a:ext cx="2180776" cy="3211160"/>
          </a:xfrm>
          <a:prstGeom prst="rect">
            <a:avLst/>
          </a:prstGeom>
        </p:spPr>
      </p:pic>
    </p:spTree>
    <p:extLst>
      <p:ext uri="{BB962C8B-B14F-4D97-AF65-F5344CB8AC3E}">
        <p14:creationId xmlns:p14="http://schemas.microsoft.com/office/powerpoint/2010/main" val="2029002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8E946A-D32C-4531-89DF-D625C2AD03C7}"/>
              </a:ext>
            </a:extLst>
          </p:cNvPr>
          <p:cNvSpPr>
            <a:spLocks noGrp="1"/>
          </p:cNvSpPr>
          <p:nvPr>
            <p:ph type="title"/>
          </p:nvPr>
        </p:nvSpPr>
        <p:spPr>
          <a:xfrm>
            <a:off x="2639647" y="42985"/>
            <a:ext cx="10131425" cy="1456267"/>
          </a:xfrm>
        </p:spPr>
        <p:txBody>
          <a:bodyPr/>
          <a:lstStyle/>
          <a:p>
            <a:r>
              <a:rPr lang="uk" dirty="0">
                <a:latin typeface="Consolas"/>
              </a:rPr>
              <a:t>Важливі місця в школі</a:t>
            </a:r>
            <a:endParaRPr lang="pl-PL" dirty="0"/>
          </a:p>
        </p:txBody>
      </p:sp>
      <p:sp>
        <p:nvSpPr>
          <p:cNvPr id="3" name="Symbol zastępczy zawartości 2">
            <a:extLst>
              <a:ext uri="{FF2B5EF4-FFF2-40B4-BE49-F238E27FC236}">
                <a16:creationId xmlns:a16="http://schemas.microsoft.com/office/drawing/2014/main" id="{0CED4672-60DD-46E8-BBE0-38B911C9EEFD}"/>
              </a:ext>
            </a:extLst>
          </p:cNvPr>
          <p:cNvSpPr>
            <a:spLocks noGrp="1"/>
          </p:cNvSpPr>
          <p:nvPr>
            <p:ph idx="1"/>
          </p:nvPr>
        </p:nvSpPr>
        <p:spPr>
          <a:xfrm>
            <a:off x="679350" y="1488266"/>
            <a:ext cx="10131425" cy="4293902"/>
          </a:xfrm>
        </p:spPr>
        <p:txBody>
          <a:bodyPr>
            <a:normAutofit fontScale="92500" lnSpcReduction="10000"/>
          </a:bodyPr>
          <a:lstStyle/>
          <a:p>
            <a:pPr marL="0" indent="0" algn="just">
              <a:buNone/>
            </a:pPr>
            <a:r>
              <a:rPr lang="uk" dirty="0">
                <a:latin typeface="Consolas"/>
              </a:rPr>
              <a:t>1. </a:t>
            </a:r>
            <a:r>
              <a:rPr lang="uk" b="1" dirty="0">
                <a:latin typeface="Consolas"/>
              </a:rPr>
              <a:t>Кабінет секретаря </a:t>
            </a:r>
            <a:r>
              <a:rPr lang="uk" dirty="0">
                <a:latin typeface="Consolas"/>
              </a:rPr>
              <a:t>(на 0 поверсі, біля їдальні)
Тут ви можете вирішити всі питання щодо ваших документів і знайти директора. Секретаріат працює з понеділка по п’ятницю з 8.00 до 15.00</a:t>
            </a:r>
            <a:endParaRPr lang="uk" dirty="0">
              <a:ea typeface="+mn-lt"/>
              <a:cs typeface="+mn-lt"/>
            </a:endParaRPr>
          </a:p>
          <a:p>
            <a:pPr marL="0" indent="0" algn="just">
              <a:buNone/>
            </a:pPr>
            <a:r>
              <a:rPr lang="uk" b="1" dirty="0">
                <a:ea typeface="+mn-lt"/>
                <a:cs typeface="+mn-lt"/>
              </a:rPr>
              <a:t>2. </a:t>
            </a:r>
            <a:r>
              <a:rPr lang="uk" b="1" dirty="0">
                <a:latin typeface="Calibri"/>
                <a:ea typeface="+mn-lt"/>
                <a:cs typeface="+mn-lt"/>
              </a:rPr>
              <a:t>Ї</a:t>
            </a:r>
            <a:r>
              <a:rPr lang="uk" b="1" dirty="0">
                <a:latin typeface="Consolas"/>
                <a:ea typeface="+mn-lt"/>
                <a:cs typeface="+mn-lt"/>
              </a:rPr>
              <a:t>дальня</a:t>
            </a:r>
            <a:r>
              <a:rPr lang="uk" dirty="0">
                <a:latin typeface="Consolas"/>
                <a:ea typeface="+mn-lt"/>
                <a:cs typeface="+mn-lt"/>
              </a:rPr>
              <a:t>, в якій можна пообідати </a:t>
            </a:r>
          </a:p>
          <a:p>
            <a:pPr marL="0" indent="0" algn="just">
              <a:buNone/>
            </a:pPr>
            <a:r>
              <a:rPr lang="uk" dirty="0">
                <a:latin typeface="Consolas"/>
                <a:ea typeface="+mn-lt"/>
                <a:cs typeface="+mn-lt"/>
              </a:rPr>
              <a:t>(на 0 поверсі, біля кабінету секретаря)</a:t>
            </a:r>
          </a:p>
          <a:p>
            <a:pPr marL="0" indent="0" algn="just">
              <a:buNone/>
            </a:pPr>
            <a:r>
              <a:rPr lang="uk" b="1" dirty="0">
                <a:cs typeface="Calibri"/>
              </a:rPr>
              <a:t>3. В</a:t>
            </a:r>
            <a:r>
              <a:rPr lang="uk" b="1" dirty="0">
                <a:latin typeface="Consolas"/>
                <a:cs typeface="Calibri"/>
              </a:rPr>
              <a:t>чительська </a:t>
            </a:r>
            <a:r>
              <a:rPr lang="uk" dirty="0">
                <a:latin typeface="Consolas"/>
                <a:cs typeface="Calibri"/>
              </a:rPr>
              <a:t>(кімната №14, на 0 поверсі)
Якщо вам знадобиться спілкування з викладачем поза </a:t>
            </a:r>
            <a:r>
              <a:rPr lang="uk" dirty="0" err="1">
                <a:latin typeface="Consolas"/>
                <a:cs typeface="Calibri"/>
              </a:rPr>
              <a:t>уроком</a:t>
            </a:r>
            <a:r>
              <a:rPr lang="uk" dirty="0">
                <a:latin typeface="Consolas"/>
                <a:cs typeface="Calibri"/>
              </a:rPr>
              <a:t>, ви можете знайти його у вчительській.</a:t>
            </a:r>
            <a:endParaRPr lang="uk" b="1" dirty="0">
              <a:ea typeface="Calibri" panose="020F0502020204030204"/>
              <a:cs typeface="Calibri"/>
            </a:endParaRPr>
          </a:p>
          <a:p>
            <a:pPr marL="0" indent="0" algn="just">
              <a:buNone/>
            </a:pPr>
            <a:r>
              <a:rPr lang="uk" dirty="0">
                <a:latin typeface="Consolas"/>
                <a:cs typeface="Calibri" panose="020F0502020204030204"/>
              </a:rPr>
              <a:t>4. </a:t>
            </a:r>
            <a:r>
              <a:rPr lang="uk" b="1" dirty="0">
                <a:latin typeface="Consolas"/>
                <a:cs typeface="Calibri" panose="020F0502020204030204"/>
              </a:rPr>
              <a:t>Кабінет </a:t>
            </a:r>
            <a:r>
              <a:rPr lang="uk" b="1" dirty="0" err="1">
                <a:latin typeface="Consolas"/>
                <a:cs typeface="Calibri" panose="020F0502020204030204"/>
              </a:rPr>
              <a:t>медсестри</a:t>
            </a:r>
            <a:r>
              <a:rPr lang="uk" dirty="0">
                <a:latin typeface="Consolas"/>
                <a:cs typeface="Calibri" panose="020F0502020204030204"/>
              </a:rPr>
              <a:t> (кімната №10с, на 0 поверсі)</a:t>
            </a:r>
          </a:p>
          <a:p>
            <a:pPr marL="0" indent="0">
              <a:buNone/>
            </a:pPr>
            <a:endParaRPr lang="uk" dirty="0">
              <a:latin typeface="Consolas"/>
              <a:cs typeface="Calibri" panose="020F0502020204030204"/>
            </a:endParaRPr>
          </a:p>
          <a:p>
            <a:pPr marL="0" indent="0">
              <a:buNone/>
            </a:pPr>
            <a:r>
              <a:rPr lang="uk" dirty="0">
                <a:latin typeface="Consolas"/>
                <a:cs typeface="Calibri" panose="020F0502020204030204"/>
              </a:rPr>
              <a:t>Важливо! У </a:t>
            </a:r>
            <a:r>
              <a:rPr lang="uk" dirty="0" err="1">
                <a:latin typeface="Consolas"/>
                <a:cs typeface="Calibri" panose="020F0502020204030204"/>
              </a:rPr>
              <a:t>Польші</a:t>
            </a:r>
            <a:r>
              <a:rPr lang="uk" dirty="0">
                <a:latin typeface="Consolas"/>
                <a:cs typeface="Calibri" panose="020F0502020204030204"/>
              </a:rPr>
              <a:t> </a:t>
            </a:r>
            <a:r>
              <a:rPr lang="uk" dirty="0" err="1">
                <a:latin typeface="Consolas"/>
                <a:cs typeface="Calibri" panose="020F0502020204030204"/>
              </a:rPr>
              <a:t>номерація</a:t>
            </a:r>
            <a:r>
              <a:rPr lang="uk" dirty="0">
                <a:latin typeface="Consolas"/>
                <a:cs typeface="Calibri" panose="020F0502020204030204"/>
              </a:rPr>
              <a:t> поверхів починається з нульового, а в Україні це зазвичай перший поверх. </a:t>
            </a:r>
          </a:p>
        </p:txBody>
      </p:sp>
    </p:spTree>
    <p:extLst>
      <p:ext uri="{BB962C8B-B14F-4D97-AF65-F5344CB8AC3E}">
        <p14:creationId xmlns:p14="http://schemas.microsoft.com/office/powerpoint/2010/main" val="55128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3F037D-40D5-465F-AAE5-22E5FF991DE6}"/>
              </a:ext>
            </a:extLst>
          </p:cNvPr>
          <p:cNvSpPr>
            <a:spLocks noGrp="1"/>
          </p:cNvSpPr>
          <p:nvPr>
            <p:ph type="title"/>
          </p:nvPr>
        </p:nvSpPr>
        <p:spPr>
          <a:xfrm>
            <a:off x="3753339" y="795216"/>
            <a:ext cx="5197964" cy="1456267"/>
          </a:xfrm>
        </p:spPr>
        <p:txBody>
          <a:bodyPr/>
          <a:lstStyle/>
          <a:p>
            <a:r>
              <a:rPr lang="uk" dirty="0">
                <a:latin typeface="Consolas"/>
              </a:rPr>
              <a:t>оцінки в школі </a:t>
            </a:r>
          </a:p>
        </p:txBody>
      </p:sp>
      <p:sp>
        <p:nvSpPr>
          <p:cNvPr id="3" name="Symbol zastępczy zawartości 2">
            <a:extLst>
              <a:ext uri="{FF2B5EF4-FFF2-40B4-BE49-F238E27FC236}">
                <a16:creationId xmlns:a16="http://schemas.microsoft.com/office/drawing/2014/main" id="{8F5B9682-1B83-488B-AE03-750494E9130B}"/>
              </a:ext>
            </a:extLst>
          </p:cNvPr>
          <p:cNvSpPr>
            <a:spLocks noGrp="1"/>
          </p:cNvSpPr>
          <p:nvPr>
            <p:ph idx="1"/>
          </p:nvPr>
        </p:nvSpPr>
        <p:spPr>
          <a:xfrm>
            <a:off x="793263" y="2679375"/>
            <a:ext cx="10131425" cy="3649133"/>
          </a:xfrm>
        </p:spPr>
        <p:txBody>
          <a:bodyPr/>
          <a:lstStyle/>
          <a:p>
            <a:pPr marL="0" indent="0" algn="just">
              <a:buNone/>
            </a:pPr>
            <a:r>
              <a:rPr lang="uk" dirty="0">
                <a:latin typeface="Consolas"/>
              </a:rPr>
              <a:t>У польських школах існує шкала оцінок від 1 до 6. Найвища оцінка це 6, а найгірша – 1.
Вчителі оцінюють прогрес у навчанні на постійній основі, використовуючи, серед іншого, такі форми перевірки знань, як усні відповіді, письмові роботи, вікторини, тести, робота в класі та домашнє завдання. В кінці семестру учень отримує підсумкову оцінку з кожного предмета.
У I-III класах діти отримують оцінки виражені в шкалі: A !, A, B, C, D, E. </a:t>
            </a:r>
            <a:endParaRPr lang="uk" dirty="0">
              <a:latin typeface="Consolas"/>
              <a:ea typeface="Calibri" panose="020F0502020204030204"/>
              <a:cs typeface="Calibri" panose="020F0502020204030204"/>
            </a:endParaRPr>
          </a:p>
        </p:txBody>
      </p:sp>
      <p:pic>
        <p:nvPicPr>
          <p:cNvPr id="4" name="Obraz 4">
            <a:extLst>
              <a:ext uri="{FF2B5EF4-FFF2-40B4-BE49-F238E27FC236}">
                <a16:creationId xmlns:a16="http://schemas.microsoft.com/office/drawing/2014/main" id="{39FA0A93-2CD6-415D-8561-14B2DDC3F5B2}"/>
              </a:ext>
            </a:extLst>
          </p:cNvPr>
          <p:cNvPicPr>
            <a:picLocks noChangeAspect="1"/>
          </p:cNvPicPr>
          <p:nvPr/>
        </p:nvPicPr>
        <p:blipFill>
          <a:blip r:embed="rId2"/>
          <a:stretch>
            <a:fillRect/>
          </a:stretch>
        </p:blipFill>
        <p:spPr>
          <a:xfrm>
            <a:off x="9134355" y="333168"/>
            <a:ext cx="2735873" cy="2305538"/>
          </a:xfrm>
          <a:prstGeom prst="rect">
            <a:avLst/>
          </a:prstGeom>
        </p:spPr>
      </p:pic>
    </p:spTree>
    <p:extLst>
      <p:ext uri="{BB962C8B-B14F-4D97-AF65-F5344CB8AC3E}">
        <p14:creationId xmlns:p14="http://schemas.microsoft.com/office/powerpoint/2010/main" val="220165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C69D54-5F62-4DD5-92FE-E31171B066D1}"/>
              </a:ext>
            </a:extLst>
          </p:cNvPr>
          <p:cNvSpPr>
            <a:spLocks noGrp="1"/>
          </p:cNvSpPr>
          <p:nvPr>
            <p:ph type="title"/>
          </p:nvPr>
        </p:nvSpPr>
        <p:spPr/>
        <p:txBody>
          <a:bodyPr/>
          <a:lstStyle/>
          <a:p>
            <a:r>
              <a:rPr lang="uk" dirty="0">
                <a:latin typeface="Consolas"/>
              </a:rPr>
              <a:t>Оцінки мають свої назви:</a:t>
            </a:r>
            <a:endParaRPr lang="pl-PL" dirty="0"/>
          </a:p>
        </p:txBody>
      </p:sp>
      <p:sp>
        <p:nvSpPr>
          <p:cNvPr id="3" name="Symbol zastępczy zawartości 2">
            <a:extLst>
              <a:ext uri="{FF2B5EF4-FFF2-40B4-BE49-F238E27FC236}">
                <a16:creationId xmlns:a16="http://schemas.microsoft.com/office/drawing/2014/main" id="{B9BED70C-E3D7-4A76-A93A-1EB0742CFAEE}"/>
              </a:ext>
            </a:extLst>
          </p:cNvPr>
          <p:cNvSpPr>
            <a:spLocks noGrp="1"/>
          </p:cNvSpPr>
          <p:nvPr>
            <p:ph idx="1"/>
          </p:nvPr>
        </p:nvSpPr>
        <p:spPr>
          <a:xfrm>
            <a:off x="742573" y="1787058"/>
            <a:ext cx="10319068" cy="4402284"/>
          </a:xfrm>
        </p:spPr>
        <p:txBody>
          <a:bodyPr>
            <a:normAutofit fontScale="32500" lnSpcReduction="20000"/>
          </a:bodyPr>
          <a:lstStyle/>
          <a:p>
            <a:pPr marL="0" indent="0">
              <a:buNone/>
            </a:pPr>
            <a:r>
              <a:rPr lang="uk" sz="6200" dirty="0">
                <a:latin typeface="Consolas"/>
              </a:rPr>
              <a:t>6 - відмінна оцінка
5 - дуже добра
4 - добра
3 - задовільна/достатня
2 – прийнятна оцінка 
1 - недостатня</a:t>
            </a:r>
            <a:r>
              <a:rPr lang="uk" dirty="0">
                <a:latin typeface="Consolas"/>
              </a:rPr>
              <a:t>
</a:t>
            </a:r>
            <a:endParaRPr lang="pl-PL" dirty="0">
              <a:cs typeface="Calibri" panose="020F0502020204030204"/>
            </a:endParaRPr>
          </a:p>
        </p:txBody>
      </p:sp>
    </p:spTree>
    <p:extLst>
      <p:ext uri="{BB962C8B-B14F-4D97-AF65-F5344CB8AC3E}">
        <p14:creationId xmlns:p14="http://schemas.microsoft.com/office/powerpoint/2010/main" val="204022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EE140-B2AD-4547-A123-141E6756CF63}"/>
              </a:ext>
            </a:extLst>
          </p:cNvPr>
          <p:cNvSpPr>
            <a:spLocks noGrp="1"/>
          </p:cNvSpPr>
          <p:nvPr>
            <p:ph type="title"/>
          </p:nvPr>
        </p:nvSpPr>
        <p:spPr>
          <a:xfrm>
            <a:off x="685801" y="609600"/>
            <a:ext cx="10131425" cy="5381285"/>
          </a:xfrm>
        </p:spPr>
        <p:txBody>
          <a:bodyPr>
            <a:noAutofit/>
          </a:bodyPr>
          <a:lstStyle/>
          <a:p>
            <a:r>
              <a:rPr lang="uk" sz="2000" dirty="0">
                <a:latin typeface="Consolas"/>
              </a:rPr>
              <a:t>Наприкінці кожного семестру також оцінюється поведінка учня. </a:t>
            </a:r>
            <a:br>
              <a:rPr lang="uk" sz="2000" dirty="0">
                <a:latin typeface="Consolas"/>
              </a:rPr>
            </a:br>
            <a:r>
              <a:rPr lang="uk" sz="2000" dirty="0">
                <a:latin typeface="Consolas"/>
              </a:rPr>
              <a:t>Оцінки, які ти можеш отримати:
• зразкова,
• дуже добра,
• добра,
• </a:t>
            </a:r>
            <a:r>
              <a:rPr lang="uk" sz="2000" dirty="0" err="1">
                <a:latin typeface="Consolas"/>
              </a:rPr>
              <a:t>правильнa</a:t>
            </a:r>
            <a:r>
              <a:rPr lang="uk" sz="2000" dirty="0">
                <a:latin typeface="Consolas"/>
              </a:rPr>
              <a:t>,
• недоречна,
• не прийнятна.</a:t>
            </a:r>
            <a:endParaRPr lang="pl-PL" sz="2000" dirty="0">
              <a:cs typeface="Calibri Light" panose="020F0302020204030204"/>
            </a:endParaRPr>
          </a:p>
        </p:txBody>
      </p:sp>
    </p:spTree>
    <p:extLst>
      <p:ext uri="{BB962C8B-B14F-4D97-AF65-F5344CB8AC3E}">
        <p14:creationId xmlns:p14="http://schemas.microsoft.com/office/powerpoint/2010/main" val="129172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19C084-24E5-468B-81C8-97F9D6C76A35}"/>
              </a:ext>
            </a:extLst>
          </p:cNvPr>
          <p:cNvSpPr>
            <a:spLocks noGrp="1"/>
          </p:cNvSpPr>
          <p:nvPr>
            <p:ph type="title"/>
          </p:nvPr>
        </p:nvSpPr>
        <p:spPr>
          <a:xfrm>
            <a:off x="597878" y="1078523"/>
            <a:ext cx="10131425" cy="4949965"/>
          </a:xfrm>
        </p:spPr>
        <p:txBody>
          <a:bodyPr/>
          <a:lstStyle/>
          <a:p>
            <a:pPr algn="ctr"/>
            <a:r>
              <a:rPr lang="uk" dirty="0">
                <a:latin typeface="Consolas"/>
              </a:rPr>
              <a:t>Детальна інформація про оцінювання міститься в Статуті школи (розділ «Система внутрішньо-шкільного оцінювання») </a:t>
            </a:r>
            <a:br>
              <a:rPr lang="uk" dirty="0">
                <a:latin typeface="Consolas"/>
              </a:rPr>
            </a:br>
            <a:r>
              <a:rPr lang="uk" dirty="0">
                <a:latin typeface="Consolas"/>
              </a:rPr>
              <a:t>та критеріях перевірки знань.</a:t>
            </a:r>
            <a:endParaRPr lang="pl-PL" dirty="0">
              <a:ea typeface="Calibri Light" panose="020F0302020204030204"/>
              <a:cs typeface="Calibri Light" panose="020F0302020204030204"/>
            </a:endParaRPr>
          </a:p>
        </p:txBody>
      </p:sp>
    </p:spTree>
    <p:extLst>
      <p:ext uri="{BB962C8B-B14F-4D97-AF65-F5344CB8AC3E}">
        <p14:creationId xmlns:p14="http://schemas.microsoft.com/office/powerpoint/2010/main" val="141128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403130-15D1-44C3-978C-E0A49DD7898B}"/>
              </a:ext>
            </a:extLst>
          </p:cNvPr>
          <p:cNvSpPr>
            <a:spLocks noGrp="1"/>
          </p:cNvSpPr>
          <p:nvPr>
            <p:ph type="title"/>
          </p:nvPr>
        </p:nvSpPr>
        <p:spPr>
          <a:xfrm>
            <a:off x="602855" y="1139166"/>
            <a:ext cx="10131425" cy="4317361"/>
          </a:xfrm>
        </p:spPr>
        <p:txBody>
          <a:bodyPr>
            <a:normAutofit/>
          </a:bodyPr>
          <a:lstStyle/>
          <a:p>
            <a:r>
              <a:rPr lang="uk" dirty="0">
                <a:latin typeface="Consolas"/>
              </a:rPr>
              <a:t>Заяви, які використовуються в школі
</a:t>
            </a:r>
            <a:br>
              <a:rPr lang="uk" dirty="0">
                <a:latin typeface="Consolas"/>
              </a:rPr>
            </a:br>
            <a:r>
              <a:rPr lang="uk" dirty="0">
                <a:latin typeface="Consolas"/>
              </a:rPr>
              <a:t>
Пояснення відсутності, звільнення чи згоду батьки/опікуни надсилають класному керівнику у вигляді повідомлення на веб-сайті LIBRUS.</a:t>
            </a:r>
            <a:endParaRPr lang="pl-PL" dirty="0"/>
          </a:p>
        </p:txBody>
      </p:sp>
    </p:spTree>
    <p:extLst>
      <p:ext uri="{BB962C8B-B14F-4D97-AF65-F5344CB8AC3E}">
        <p14:creationId xmlns:p14="http://schemas.microsoft.com/office/powerpoint/2010/main" val="245801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8A46B-E017-4322-B73A-A0CC9D245E23}"/>
              </a:ext>
            </a:extLst>
          </p:cNvPr>
          <p:cNvSpPr>
            <a:spLocks noGrp="1"/>
          </p:cNvSpPr>
          <p:nvPr>
            <p:ph type="title"/>
          </p:nvPr>
        </p:nvSpPr>
        <p:spPr/>
        <p:txBody>
          <a:bodyPr/>
          <a:lstStyle/>
          <a:p>
            <a:r>
              <a:rPr lang="uk" dirty="0">
                <a:latin typeface="Consolas"/>
              </a:rPr>
              <a:t>Пояснення (виправдання, підтвердження) відсутності</a:t>
            </a:r>
            <a:endParaRPr lang="pl-PL" dirty="0">
              <a:cs typeface="Calibri Light" panose="020F0302020204030204"/>
            </a:endParaRPr>
          </a:p>
        </p:txBody>
      </p:sp>
      <p:sp>
        <p:nvSpPr>
          <p:cNvPr id="3" name="Symbol zastępczy zawartości 2">
            <a:extLst>
              <a:ext uri="{FF2B5EF4-FFF2-40B4-BE49-F238E27FC236}">
                <a16:creationId xmlns:a16="http://schemas.microsoft.com/office/drawing/2014/main" id="{23E6F2DB-96C3-44AB-802F-280F2F40F51B}"/>
              </a:ext>
            </a:extLst>
          </p:cNvPr>
          <p:cNvSpPr>
            <a:spLocks noGrp="1"/>
          </p:cNvSpPr>
          <p:nvPr>
            <p:ph idx="1"/>
          </p:nvPr>
        </p:nvSpPr>
        <p:spPr>
          <a:xfrm>
            <a:off x="685801" y="2142067"/>
            <a:ext cx="10490858" cy="3649133"/>
          </a:xfrm>
        </p:spPr>
        <p:txBody>
          <a:bodyPr>
            <a:normAutofit/>
          </a:bodyPr>
          <a:lstStyle/>
          <a:p>
            <a:pPr marL="0" indent="0">
              <a:buNone/>
            </a:pPr>
            <a:r>
              <a:rPr lang="uk" sz="2800" dirty="0">
                <a:latin typeface="Consolas"/>
              </a:rPr>
              <a:t>Підтверджую відсутність моєї доньки / мого сина ................................ (ім'я та прізвище) ........... (в які дні) в зв'язку з ....... (хворобою / важливими сімейними обставинами)</a:t>
            </a:r>
            <a:endParaRPr lang="pl-PL" dirty="0"/>
          </a:p>
          <a:p>
            <a:pPr marL="0" indent="0">
              <a:buClr>
                <a:srgbClr val="FFFFFF"/>
              </a:buClr>
              <a:buNone/>
            </a:pPr>
            <a:r>
              <a:rPr lang="uk" sz="2800" dirty="0">
                <a:latin typeface="Consolas"/>
                <a:cs typeface="Calibri" panose="020F0502020204030204"/>
              </a:rPr>
              <a:t>                                </a:t>
            </a:r>
          </a:p>
          <a:p>
            <a:pPr marL="0" indent="0">
              <a:buClr>
                <a:srgbClr val="FFFFFF"/>
              </a:buClr>
              <a:buNone/>
            </a:pPr>
            <a:r>
              <a:rPr lang="uk" sz="2800" dirty="0">
                <a:latin typeface="Consolas"/>
                <a:cs typeface="Calibri" panose="020F0502020204030204"/>
              </a:rPr>
              <a:t>                              підпис батьків</a:t>
            </a:r>
          </a:p>
        </p:txBody>
      </p:sp>
    </p:spTree>
    <p:extLst>
      <p:ext uri="{BB962C8B-B14F-4D97-AF65-F5344CB8AC3E}">
        <p14:creationId xmlns:p14="http://schemas.microsoft.com/office/powerpoint/2010/main" val="13434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9C51AB-710F-46A6-882D-86AD37C27B56}"/>
              </a:ext>
            </a:extLst>
          </p:cNvPr>
          <p:cNvSpPr>
            <a:spLocks noGrp="1"/>
          </p:cNvSpPr>
          <p:nvPr>
            <p:ph type="title"/>
          </p:nvPr>
        </p:nvSpPr>
        <p:spPr/>
        <p:txBody>
          <a:bodyPr/>
          <a:lstStyle/>
          <a:p>
            <a:r>
              <a:rPr lang="uk" dirty="0">
                <a:latin typeface="Consolas"/>
              </a:rPr>
              <a:t>звільнення від занять</a:t>
            </a:r>
            <a:endParaRPr lang="pl-PL" dirty="0"/>
          </a:p>
        </p:txBody>
      </p:sp>
      <p:sp>
        <p:nvSpPr>
          <p:cNvPr id="3" name="Symbol zastępczy zawartości 2">
            <a:extLst>
              <a:ext uri="{FF2B5EF4-FFF2-40B4-BE49-F238E27FC236}">
                <a16:creationId xmlns:a16="http://schemas.microsoft.com/office/drawing/2014/main" id="{F10FEAA9-C819-424B-BFED-42EC04C3EE14}"/>
              </a:ext>
            </a:extLst>
          </p:cNvPr>
          <p:cNvSpPr>
            <a:spLocks noGrp="1"/>
          </p:cNvSpPr>
          <p:nvPr>
            <p:ph idx="1"/>
          </p:nvPr>
        </p:nvSpPr>
        <p:spPr>
          <a:xfrm>
            <a:off x="685801" y="2142067"/>
            <a:ext cx="10663387" cy="3649133"/>
          </a:xfrm>
        </p:spPr>
        <p:txBody>
          <a:bodyPr>
            <a:normAutofit/>
          </a:bodyPr>
          <a:lstStyle/>
          <a:p>
            <a:pPr marL="0" indent="0">
              <a:buNone/>
            </a:pPr>
            <a:r>
              <a:rPr lang="uk" sz="3200" dirty="0">
                <a:latin typeface="Consolas"/>
              </a:rPr>
              <a:t>Прошу звільнити від занять мою доньку/ мого сина ............... (ім’я та прізвище)</a:t>
            </a:r>
            <a:r>
              <a:rPr lang="uk" sz="3200" dirty="0">
                <a:solidFill>
                  <a:srgbClr val="FFFFFF"/>
                </a:solidFill>
                <a:latin typeface="Consolas"/>
              </a:rPr>
              <a:t> о котрій годині.............., якого дня...........</a:t>
            </a:r>
            <a:r>
              <a:rPr lang="uk" sz="3200" dirty="0">
                <a:solidFill>
                  <a:srgbClr val="FF0000"/>
                </a:solidFill>
                <a:latin typeface="Consolas"/>
              </a:rPr>
              <a:t>
</a:t>
            </a:r>
            <a:r>
              <a:rPr lang="uk" sz="3200" dirty="0">
                <a:latin typeface="Consolas"/>
              </a:rPr>
              <a:t>
                         підпис батьків</a:t>
            </a:r>
            <a:endParaRPr lang="pl-PL" sz="3200" dirty="0">
              <a:cs typeface="Calibri" panose="020F0502020204030204"/>
            </a:endParaRPr>
          </a:p>
        </p:txBody>
      </p:sp>
    </p:spTree>
    <p:extLst>
      <p:ext uri="{BB962C8B-B14F-4D97-AF65-F5344CB8AC3E}">
        <p14:creationId xmlns:p14="http://schemas.microsoft.com/office/powerpoint/2010/main" val="374125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83CE43-D33F-4CA2-86B6-2707BF68CF3E}"/>
              </a:ext>
            </a:extLst>
          </p:cNvPr>
          <p:cNvSpPr>
            <a:spLocks noGrp="1"/>
          </p:cNvSpPr>
          <p:nvPr>
            <p:ph type="title"/>
          </p:nvPr>
        </p:nvSpPr>
        <p:spPr/>
        <p:txBody>
          <a:bodyPr/>
          <a:lstStyle/>
          <a:p>
            <a:r>
              <a:rPr lang="uk" dirty="0">
                <a:latin typeface="Consolas"/>
              </a:rPr>
              <a:t>Згода</a:t>
            </a:r>
            <a:endParaRPr lang="pl-PL" dirty="0"/>
          </a:p>
        </p:txBody>
      </p:sp>
      <p:sp>
        <p:nvSpPr>
          <p:cNvPr id="3" name="Symbol zastępczy zawartości 2">
            <a:extLst>
              <a:ext uri="{FF2B5EF4-FFF2-40B4-BE49-F238E27FC236}">
                <a16:creationId xmlns:a16="http://schemas.microsoft.com/office/drawing/2014/main" id="{95664AB4-8B23-4498-98B0-6D7E2B5E7A1C}"/>
              </a:ext>
            </a:extLst>
          </p:cNvPr>
          <p:cNvSpPr>
            <a:spLocks noGrp="1"/>
          </p:cNvSpPr>
          <p:nvPr>
            <p:ph idx="1"/>
          </p:nvPr>
        </p:nvSpPr>
        <p:spPr/>
        <p:txBody>
          <a:bodyPr/>
          <a:lstStyle/>
          <a:p>
            <a:pPr marL="0" indent="0">
              <a:buNone/>
            </a:pPr>
            <a:r>
              <a:rPr lang="uk" sz="3200" dirty="0">
                <a:latin typeface="Consolas"/>
              </a:rPr>
              <a:t>Даю згоду на участь моєї дочки/мого сина ................. у поїздці/прогулянці до ................. ..
якого дня (в яких днях) .................
                            підпис батьків</a:t>
            </a:r>
            <a:endParaRPr lang="pl-PL" sz="3200" dirty="0">
              <a:cs typeface="Calibri" panose="020F0502020204030204"/>
            </a:endParaRPr>
          </a:p>
          <a:p>
            <a:pPr>
              <a:buClr>
                <a:srgbClr val="FFFFFF"/>
              </a:buClr>
            </a:pPr>
            <a:endParaRPr lang="pl-PL" dirty="0">
              <a:cs typeface="Calibri"/>
            </a:endParaRPr>
          </a:p>
        </p:txBody>
      </p:sp>
    </p:spTree>
    <p:extLst>
      <p:ext uri="{BB962C8B-B14F-4D97-AF65-F5344CB8AC3E}">
        <p14:creationId xmlns:p14="http://schemas.microsoft.com/office/powerpoint/2010/main" val="205497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B07783-4973-41DA-8892-206D7B9CCE3F}"/>
              </a:ext>
            </a:extLst>
          </p:cNvPr>
          <p:cNvSpPr>
            <a:spLocks noGrp="1"/>
          </p:cNvSpPr>
          <p:nvPr>
            <p:ph type="title"/>
          </p:nvPr>
        </p:nvSpPr>
        <p:spPr>
          <a:xfrm>
            <a:off x="685801" y="609600"/>
            <a:ext cx="10131425" cy="6445209"/>
          </a:xfrm>
        </p:spPr>
        <p:txBody>
          <a:bodyPr>
            <a:normAutofit/>
          </a:bodyPr>
          <a:lstStyle/>
          <a:p>
            <a:r>
              <a:rPr lang="uk" sz="3200" dirty="0" err="1">
                <a:latin typeface="Consolas"/>
              </a:rPr>
              <a:t>ДОДАТКОВі</a:t>
            </a:r>
            <a:r>
              <a:rPr lang="uk" sz="3200" dirty="0">
                <a:latin typeface="Consolas"/>
              </a:rPr>
              <a:t> навчальні заняття 
(ТІЛЬКИ ЗА </a:t>
            </a:r>
            <a:r>
              <a:rPr lang="uk" sz="3200" dirty="0" err="1">
                <a:latin typeface="Consolas"/>
              </a:rPr>
              <a:t>ЗГОДою</a:t>
            </a:r>
            <a:r>
              <a:rPr lang="uk" sz="3200" dirty="0">
                <a:latin typeface="Consolas"/>
              </a:rPr>
              <a:t> БАТЬКІВ/</a:t>
            </a:r>
            <a:r>
              <a:rPr lang="uk" sz="3200" dirty="0" err="1">
                <a:latin typeface="Consolas"/>
              </a:rPr>
              <a:t>ОПІКунів</a:t>
            </a:r>
            <a:r>
              <a:rPr lang="uk" sz="3200" dirty="0">
                <a:latin typeface="Consolas"/>
              </a:rPr>
              <a:t>):</a:t>
            </a:r>
            <a:br>
              <a:rPr lang="uk" sz="3200" dirty="0">
                <a:latin typeface="Consolas"/>
              </a:rPr>
            </a:br>
            <a:br>
              <a:rPr lang="en-US" sz="3200" dirty="0"/>
            </a:br>
            <a:r>
              <a:rPr lang="uk" sz="3200" dirty="0">
                <a:latin typeface="Consolas"/>
              </a:rPr>
              <a:t>1. релігія</a:t>
            </a:r>
            <a:br>
              <a:rPr lang="uk" sz="3200" dirty="0">
                <a:latin typeface="Consolas"/>
              </a:rPr>
            </a:br>
            <a:r>
              <a:rPr lang="uk" sz="3200" dirty="0">
                <a:latin typeface="Consolas"/>
              </a:rPr>
              <a:t>
2.</a:t>
            </a:r>
            <a:r>
              <a:rPr lang="uk" sz="3200" dirty="0">
                <a:solidFill>
                  <a:srgbClr val="FFFFFF"/>
                </a:solidFill>
                <a:latin typeface="Consolas"/>
              </a:rPr>
              <a:t> </a:t>
            </a:r>
            <a:r>
              <a:rPr lang="uk" sz="3200" dirty="0">
                <a:latin typeface="Consolas"/>
              </a:rPr>
              <a:t>Сімейне виховання (з четвертого класу)</a:t>
            </a:r>
            <a:br>
              <a:rPr lang="uk" dirty="0">
                <a:latin typeface="Consolas"/>
              </a:rPr>
            </a:br>
            <a:br>
              <a:rPr lang="uk" dirty="0">
                <a:latin typeface="Consolas"/>
              </a:rPr>
            </a:br>
            <a:endParaRPr lang="uk" dirty="0">
              <a:latin typeface="Consolas"/>
            </a:endParaRPr>
          </a:p>
          <a:p>
            <a:endParaRPr lang="pl-PL" dirty="0">
              <a:cs typeface="Calibri Light"/>
            </a:endParaRPr>
          </a:p>
        </p:txBody>
      </p:sp>
    </p:spTree>
    <p:extLst>
      <p:ext uri="{BB962C8B-B14F-4D97-AF65-F5344CB8AC3E}">
        <p14:creationId xmlns:p14="http://schemas.microsoft.com/office/powerpoint/2010/main" val="281486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1BE189-1D4C-4CA2-B4BD-8C6ADC40102E}"/>
              </a:ext>
            </a:extLst>
          </p:cNvPr>
          <p:cNvSpPr>
            <a:spLocks noGrp="1"/>
          </p:cNvSpPr>
          <p:nvPr>
            <p:ph type="title"/>
          </p:nvPr>
        </p:nvSpPr>
        <p:spPr>
          <a:xfrm>
            <a:off x="4603792" y="1404995"/>
            <a:ext cx="6368858" cy="3028983"/>
          </a:xfrm>
        </p:spPr>
        <p:txBody>
          <a:bodyPr vert="horz" lIns="91440" tIns="45720" rIns="91440" bIns="45720" rtlCol="0" anchor="b">
            <a:normAutofit/>
          </a:bodyPr>
          <a:lstStyle/>
          <a:p>
            <a:pPr algn="ctr"/>
            <a:r>
              <a:rPr lang="en-US" sz="4800" dirty="0" err="1"/>
              <a:t>Початкова</a:t>
            </a:r>
            <a:r>
              <a:rPr lang="en-US" sz="4800" dirty="0"/>
              <a:t> </a:t>
            </a:r>
            <a:r>
              <a:rPr lang="en-US" sz="4800" dirty="0" err="1"/>
              <a:t>школа</a:t>
            </a:r>
            <a:r>
              <a:rPr lang="en-US" sz="4800" dirty="0"/>
              <a:t> </a:t>
            </a:r>
            <a:r>
              <a:rPr lang="uk" sz="4800" dirty="0">
                <a:latin typeface="Consolas"/>
              </a:rPr>
              <a:t>№</a:t>
            </a:r>
            <a:r>
              <a:rPr lang="en-US" sz="4800" dirty="0"/>
              <a:t>36 </a:t>
            </a:r>
            <a:r>
              <a:rPr lang="en-US" sz="4800" dirty="0" err="1"/>
              <a:t>імені</a:t>
            </a:r>
            <a:r>
              <a:rPr lang="en-US" sz="4800" dirty="0"/>
              <a:t> </a:t>
            </a:r>
            <a:r>
              <a:rPr lang="en-US" sz="4800" dirty="0" err="1"/>
              <a:t>Зенона</a:t>
            </a:r>
            <a:r>
              <a:rPr lang="en-US" sz="4800" dirty="0"/>
              <a:t> </a:t>
            </a:r>
            <a:r>
              <a:rPr lang="en-US" sz="4800" dirty="0" err="1"/>
              <a:t>Василевського</a:t>
            </a:r>
            <a:r>
              <a:rPr lang="en-US" sz="4800" dirty="0"/>
              <a:t> в </a:t>
            </a:r>
            <a:r>
              <a:rPr lang="en-US" sz="4800" dirty="0" err="1"/>
              <a:t>лодзі</a:t>
            </a:r>
            <a:endParaRPr lang="en-US" sz="4800" dirty="0" err="1">
              <a:ea typeface="Calibri Light"/>
              <a:cs typeface="Calibri Light"/>
            </a:endParaRPr>
          </a:p>
        </p:txBody>
      </p:sp>
      <p:pic>
        <p:nvPicPr>
          <p:cNvPr id="4" name="Obraz 4">
            <a:extLst>
              <a:ext uri="{FF2B5EF4-FFF2-40B4-BE49-F238E27FC236}">
                <a16:creationId xmlns:a16="http://schemas.microsoft.com/office/drawing/2014/main" id="{9FDD9513-7223-4F45-B53A-D51541CCAA60}"/>
              </a:ext>
            </a:extLst>
          </p:cNvPr>
          <p:cNvPicPr>
            <a:picLocks noGrp="1" noChangeAspect="1"/>
          </p:cNvPicPr>
          <p:nvPr>
            <p:ph idx="1"/>
          </p:nvPr>
        </p:nvPicPr>
        <p:blipFill>
          <a:blip r:embed="rId2"/>
          <a:stretch>
            <a:fillRect/>
          </a:stretch>
        </p:blipFill>
        <p:spPr>
          <a:xfrm>
            <a:off x="646633" y="846037"/>
            <a:ext cx="4004489" cy="4841247"/>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37499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5B975E-F7D2-4FA0-92AA-E355458592E1}"/>
              </a:ext>
            </a:extLst>
          </p:cNvPr>
          <p:cNvSpPr>
            <a:spLocks noGrp="1"/>
          </p:cNvSpPr>
          <p:nvPr>
            <p:ph type="title"/>
          </p:nvPr>
        </p:nvSpPr>
        <p:spPr>
          <a:xfrm>
            <a:off x="513272" y="437071"/>
            <a:ext cx="10303954" cy="1628796"/>
          </a:xfrm>
        </p:spPr>
        <p:txBody>
          <a:bodyPr>
            <a:normAutofit/>
          </a:bodyPr>
          <a:lstStyle/>
          <a:p>
            <a:r>
              <a:rPr lang="uk" dirty="0">
                <a:latin typeface="Consolas"/>
              </a:rPr>
              <a:t>ПОЗАПЛАНОВІ ЗАХОДИ / необов'язкові </a:t>
            </a:r>
            <a:r>
              <a:rPr lang="uk" dirty="0" err="1">
                <a:latin typeface="Consolas"/>
              </a:rPr>
              <a:t>уроки</a:t>
            </a:r>
            <a:r>
              <a:rPr lang="uk" dirty="0">
                <a:latin typeface="Consolas"/>
              </a:rPr>
              <a:t> / додаткові заняття </a:t>
            </a:r>
            <a:endParaRPr lang="pl-PL" dirty="0"/>
          </a:p>
          <a:p>
            <a:endParaRPr lang="pl-PL" dirty="0">
              <a:cs typeface="Calibri Light"/>
            </a:endParaRPr>
          </a:p>
        </p:txBody>
      </p:sp>
      <p:sp>
        <p:nvSpPr>
          <p:cNvPr id="3" name="Symbol zastępczy zawartości 2">
            <a:extLst>
              <a:ext uri="{FF2B5EF4-FFF2-40B4-BE49-F238E27FC236}">
                <a16:creationId xmlns:a16="http://schemas.microsoft.com/office/drawing/2014/main" id="{359AD80B-7DC2-454F-BE6E-419BBEE6A1AE}"/>
              </a:ext>
            </a:extLst>
          </p:cNvPr>
          <p:cNvSpPr>
            <a:spLocks noGrp="1"/>
          </p:cNvSpPr>
          <p:nvPr>
            <p:ph idx="1"/>
          </p:nvPr>
        </p:nvSpPr>
        <p:spPr>
          <a:xfrm>
            <a:off x="519724" y="2542605"/>
            <a:ext cx="11049732" cy="3649133"/>
          </a:xfrm>
        </p:spPr>
        <p:txBody>
          <a:bodyPr vert="horz" lIns="91440" tIns="45720" rIns="91440" bIns="45720" rtlCol="0" anchor="ctr">
            <a:noAutofit/>
          </a:bodyPr>
          <a:lstStyle/>
          <a:p>
            <a:pPr marL="0" indent="0">
              <a:buNone/>
            </a:pPr>
            <a:r>
              <a:rPr lang="uk" sz="2400" dirty="0">
                <a:latin typeface="Consolas"/>
                <a:cs typeface="Calibri" panose="020F0502020204030204"/>
              </a:rPr>
              <a:t>1. Учень, який має труднощі в навчанні може брати участь у додаткових навчальних заняттях</a:t>
            </a:r>
            <a:endParaRPr lang="uk" sz="2400" dirty="0">
              <a:solidFill>
                <a:srgbClr val="FF0000"/>
              </a:solidFill>
              <a:latin typeface="Consolas"/>
              <a:cs typeface="Calibri"/>
            </a:endParaRPr>
          </a:p>
          <a:p>
            <a:pPr marL="0" indent="0">
              <a:buNone/>
            </a:pPr>
            <a:r>
              <a:rPr lang="uk" sz="2400" dirty="0">
                <a:latin typeface="Consolas"/>
                <a:cs typeface="Calibri"/>
              </a:rPr>
              <a:t>2. Можемо запропонувати також заняття, що розвивають емоційні та соціальні вміння, що допомагають контролювати свої емоції</a:t>
            </a:r>
            <a:endParaRPr lang="uk" sz="2400" dirty="0">
              <a:solidFill>
                <a:srgbClr val="FF0000"/>
              </a:solidFill>
              <a:latin typeface="Consolas"/>
              <a:cs typeface="Calibri"/>
            </a:endParaRPr>
          </a:p>
          <a:p>
            <a:pPr marL="0" indent="0">
              <a:buNone/>
            </a:pPr>
            <a:r>
              <a:rPr lang="uk" sz="2400" dirty="0">
                <a:latin typeface="Consolas"/>
                <a:cs typeface="Calibri"/>
              </a:rPr>
              <a:t>3. Заняття, що розвиває інтереси: спортивні заняття, музика, мистецтво</a:t>
            </a:r>
          </a:p>
          <a:p>
            <a:pPr>
              <a:buClr>
                <a:srgbClr val="FFFFFF"/>
              </a:buClr>
            </a:pPr>
            <a:endParaRPr lang="pl-PL" dirty="0">
              <a:cs typeface="Calibri"/>
            </a:endParaRPr>
          </a:p>
        </p:txBody>
      </p:sp>
    </p:spTree>
    <p:extLst>
      <p:ext uri="{BB962C8B-B14F-4D97-AF65-F5344CB8AC3E}">
        <p14:creationId xmlns:p14="http://schemas.microsoft.com/office/powerpoint/2010/main" val="56102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1BE7BD64-C268-4BE6-8D67-F5DD171F0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6C6E9A-567D-4054-B920-2E1BAF6D24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a:xfrm>
            <a:off x="1" y="0"/>
            <a:ext cx="9676190" cy="5442857"/>
          </a:xfrm>
          <a:custGeom>
            <a:avLst/>
            <a:gdLst>
              <a:gd name="connsiteX0" fmla="*/ 0 w 9676190"/>
              <a:gd name="connsiteY0" fmla="*/ 0 h 5442857"/>
              <a:gd name="connsiteX1" fmla="*/ 9676190 w 9676190"/>
              <a:gd name="connsiteY1" fmla="*/ 0 h 5442857"/>
              <a:gd name="connsiteX2" fmla="*/ 9676190 w 9676190"/>
              <a:gd name="connsiteY2" fmla="*/ 5442857 h 5442857"/>
              <a:gd name="connsiteX3" fmla="*/ 1890711 w 9676190"/>
              <a:gd name="connsiteY3" fmla="*/ 5442857 h 5442857"/>
              <a:gd name="connsiteX4" fmla="*/ 1883227 w 9676190"/>
              <a:gd name="connsiteY4" fmla="*/ 5203371 h 5442857"/>
              <a:gd name="connsiteX5" fmla="*/ 1872341 w 9676190"/>
              <a:gd name="connsiteY5" fmla="*/ 5170714 h 5442857"/>
              <a:gd name="connsiteX6" fmla="*/ 1828798 w 9676190"/>
              <a:gd name="connsiteY6" fmla="*/ 5116285 h 5442857"/>
              <a:gd name="connsiteX7" fmla="*/ 1796141 w 9676190"/>
              <a:gd name="connsiteY7" fmla="*/ 4953000 h 5442857"/>
              <a:gd name="connsiteX8" fmla="*/ 1817912 w 9676190"/>
              <a:gd name="connsiteY8" fmla="*/ 4909457 h 5442857"/>
              <a:gd name="connsiteX9" fmla="*/ 1741712 w 9676190"/>
              <a:gd name="connsiteY9" fmla="*/ 4789714 h 5442857"/>
              <a:gd name="connsiteX10" fmla="*/ 1730827 w 9676190"/>
              <a:gd name="connsiteY10" fmla="*/ 4757057 h 5442857"/>
              <a:gd name="connsiteX11" fmla="*/ 1687284 w 9676190"/>
              <a:gd name="connsiteY11" fmla="*/ 4702628 h 5442857"/>
              <a:gd name="connsiteX12" fmla="*/ 1632855 w 9676190"/>
              <a:gd name="connsiteY12" fmla="*/ 4593771 h 5442857"/>
              <a:gd name="connsiteX13" fmla="*/ 1600198 w 9676190"/>
              <a:gd name="connsiteY13" fmla="*/ 4572000 h 5442857"/>
              <a:gd name="connsiteX14" fmla="*/ 1578427 w 9676190"/>
              <a:gd name="connsiteY14" fmla="*/ 4550228 h 5442857"/>
              <a:gd name="connsiteX15" fmla="*/ 1556655 w 9676190"/>
              <a:gd name="connsiteY15" fmla="*/ 4517571 h 5442857"/>
              <a:gd name="connsiteX16" fmla="*/ 1523998 w 9676190"/>
              <a:gd name="connsiteY16" fmla="*/ 4506685 h 5442857"/>
              <a:gd name="connsiteX17" fmla="*/ 1491341 w 9676190"/>
              <a:gd name="connsiteY17" fmla="*/ 4484914 h 5442857"/>
              <a:gd name="connsiteX18" fmla="*/ 1415141 w 9676190"/>
              <a:gd name="connsiteY18" fmla="*/ 4463143 h 5442857"/>
              <a:gd name="connsiteX19" fmla="*/ 1349827 w 9676190"/>
              <a:gd name="connsiteY19" fmla="*/ 4397828 h 5442857"/>
              <a:gd name="connsiteX20" fmla="*/ 1328055 w 9676190"/>
              <a:gd name="connsiteY20" fmla="*/ 4376057 h 5442857"/>
              <a:gd name="connsiteX21" fmla="*/ 1295398 w 9676190"/>
              <a:gd name="connsiteY21" fmla="*/ 4354285 h 5442857"/>
              <a:gd name="connsiteX22" fmla="*/ 1262741 w 9676190"/>
              <a:gd name="connsiteY22" fmla="*/ 4321628 h 5442857"/>
              <a:gd name="connsiteX23" fmla="*/ 1197427 w 9676190"/>
              <a:gd name="connsiteY23" fmla="*/ 4299857 h 5442857"/>
              <a:gd name="connsiteX24" fmla="*/ 1153884 w 9676190"/>
              <a:gd name="connsiteY24" fmla="*/ 4288971 h 5442857"/>
              <a:gd name="connsiteX25" fmla="*/ 1088570 w 9676190"/>
              <a:gd name="connsiteY25" fmla="*/ 4267200 h 5442857"/>
              <a:gd name="connsiteX26" fmla="*/ 1023255 w 9676190"/>
              <a:gd name="connsiteY26" fmla="*/ 4223657 h 5442857"/>
              <a:gd name="connsiteX27" fmla="*/ 1001484 w 9676190"/>
              <a:gd name="connsiteY27" fmla="*/ 4201885 h 5442857"/>
              <a:gd name="connsiteX28" fmla="*/ 947055 w 9676190"/>
              <a:gd name="connsiteY28" fmla="*/ 4191000 h 5442857"/>
              <a:gd name="connsiteX29" fmla="*/ 903512 w 9676190"/>
              <a:gd name="connsiteY29" fmla="*/ 4180114 h 5442857"/>
              <a:gd name="connsiteX30" fmla="*/ 870855 w 9676190"/>
              <a:gd name="connsiteY30" fmla="*/ 4158343 h 5442857"/>
              <a:gd name="connsiteX31" fmla="*/ 805541 w 9676190"/>
              <a:gd name="connsiteY31" fmla="*/ 4136571 h 5442857"/>
              <a:gd name="connsiteX32" fmla="*/ 772884 w 9676190"/>
              <a:gd name="connsiteY32" fmla="*/ 4125685 h 5442857"/>
              <a:gd name="connsiteX33" fmla="*/ 707570 w 9676190"/>
              <a:gd name="connsiteY33" fmla="*/ 4103914 h 5442857"/>
              <a:gd name="connsiteX34" fmla="*/ 674912 w 9676190"/>
              <a:gd name="connsiteY34" fmla="*/ 4093028 h 5442857"/>
              <a:gd name="connsiteX35" fmla="*/ 631370 w 9676190"/>
              <a:gd name="connsiteY35" fmla="*/ 4082143 h 5442857"/>
              <a:gd name="connsiteX36" fmla="*/ 359227 w 9676190"/>
              <a:gd name="connsiteY36" fmla="*/ 4093028 h 5442857"/>
              <a:gd name="connsiteX37" fmla="*/ 293912 w 9676190"/>
              <a:gd name="connsiteY37" fmla="*/ 4136571 h 5442857"/>
              <a:gd name="connsiteX38" fmla="*/ 217712 w 9676190"/>
              <a:gd name="connsiteY38" fmla="*/ 4158343 h 5442857"/>
              <a:gd name="connsiteX39" fmla="*/ 185055 w 9676190"/>
              <a:gd name="connsiteY39" fmla="*/ 4180114 h 5442857"/>
              <a:gd name="connsiteX40" fmla="*/ 141512 w 9676190"/>
              <a:gd name="connsiteY40" fmla="*/ 4201885 h 5442857"/>
              <a:gd name="connsiteX41" fmla="*/ 119741 w 9676190"/>
              <a:gd name="connsiteY41" fmla="*/ 4223657 h 5442857"/>
              <a:gd name="connsiteX42" fmla="*/ 87084 w 9676190"/>
              <a:gd name="connsiteY42" fmla="*/ 4234543 h 5442857"/>
              <a:gd name="connsiteX43" fmla="*/ 10884 w 9676190"/>
              <a:gd name="connsiteY43" fmla="*/ 4278085 h 5442857"/>
              <a:gd name="connsiteX44" fmla="*/ 0 w 9676190"/>
              <a:gd name="connsiteY44" fmla="*/ 4287781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76190" h="5442857">
                <a:moveTo>
                  <a:pt x="0" y="0"/>
                </a:moveTo>
                <a:lnTo>
                  <a:pt x="9676190" y="0"/>
                </a:lnTo>
                <a:lnTo>
                  <a:pt x="9676190" y="5442857"/>
                </a:lnTo>
                <a:lnTo>
                  <a:pt x="1890711" y="5442857"/>
                </a:lnTo>
                <a:lnTo>
                  <a:pt x="1883227" y="5203371"/>
                </a:lnTo>
                <a:cubicBezTo>
                  <a:pt x="1882572" y="5191915"/>
                  <a:pt x="1877473" y="5180977"/>
                  <a:pt x="1872341" y="5170714"/>
                </a:cubicBezTo>
                <a:cubicBezTo>
                  <a:pt x="1858608" y="5143249"/>
                  <a:pt x="1849049" y="5136536"/>
                  <a:pt x="1828798" y="5116285"/>
                </a:cubicBezTo>
                <a:cubicBezTo>
                  <a:pt x="1791950" y="5005739"/>
                  <a:pt x="1816272" y="5093911"/>
                  <a:pt x="1796141" y="4953000"/>
                </a:cubicBezTo>
                <a:cubicBezTo>
                  <a:pt x="1793524" y="4934684"/>
                  <a:pt x="1814283" y="4916714"/>
                  <a:pt x="1817912" y="4909457"/>
                </a:cubicBezTo>
                <a:cubicBezTo>
                  <a:pt x="1792512" y="4869543"/>
                  <a:pt x="1756672" y="4834597"/>
                  <a:pt x="1741712" y="4789714"/>
                </a:cubicBezTo>
                <a:cubicBezTo>
                  <a:pt x="1738084" y="4778828"/>
                  <a:pt x="1735959" y="4767320"/>
                  <a:pt x="1730827" y="4757057"/>
                </a:cubicBezTo>
                <a:cubicBezTo>
                  <a:pt x="1717096" y="4729596"/>
                  <a:pt x="1707532" y="4722877"/>
                  <a:pt x="1687284" y="4702628"/>
                </a:cubicBezTo>
                <a:cubicBezTo>
                  <a:pt x="1677462" y="4663342"/>
                  <a:pt x="1671736" y="4619691"/>
                  <a:pt x="1632855" y="4593771"/>
                </a:cubicBezTo>
                <a:cubicBezTo>
                  <a:pt x="1621969" y="4586514"/>
                  <a:pt x="1610414" y="4580173"/>
                  <a:pt x="1600198" y="4572000"/>
                </a:cubicBezTo>
                <a:cubicBezTo>
                  <a:pt x="1592184" y="4565589"/>
                  <a:pt x="1584838" y="4558242"/>
                  <a:pt x="1578427" y="4550228"/>
                </a:cubicBezTo>
                <a:cubicBezTo>
                  <a:pt x="1570254" y="4540012"/>
                  <a:pt x="1566871" y="4525744"/>
                  <a:pt x="1556655" y="4517571"/>
                </a:cubicBezTo>
                <a:cubicBezTo>
                  <a:pt x="1547695" y="4510403"/>
                  <a:pt x="1534261" y="4511817"/>
                  <a:pt x="1523998" y="4506685"/>
                </a:cubicBezTo>
                <a:cubicBezTo>
                  <a:pt x="1512296" y="4500834"/>
                  <a:pt x="1503043" y="4490765"/>
                  <a:pt x="1491341" y="4484914"/>
                </a:cubicBezTo>
                <a:cubicBezTo>
                  <a:pt x="1475720" y="4477104"/>
                  <a:pt x="1429098" y="4466632"/>
                  <a:pt x="1415141" y="4463143"/>
                </a:cubicBezTo>
                <a:lnTo>
                  <a:pt x="1349827" y="4397828"/>
                </a:lnTo>
                <a:cubicBezTo>
                  <a:pt x="1342570" y="4390571"/>
                  <a:pt x="1336594" y="4381750"/>
                  <a:pt x="1328055" y="4376057"/>
                </a:cubicBezTo>
                <a:cubicBezTo>
                  <a:pt x="1317169" y="4368800"/>
                  <a:pt x="1305449" y="4362661"/>
                  <a:pt x="1295398" y="4354285"/>
                </a:cubicBezTo>
                <a:cubicBezTo>
                  <a:pt x="1283572" y="4344430"/>
                  <a:pt x="1276198" y="4329104"/>
                  <a:pt x="1262741" y="4321628"/>
                </a:cubicBezTo>
                <a:cubicBezTo>
                  <a:pt x="1242680" y="4310483"/>
                  <a:pt x="1219691" y="4305423"/>
                  <a:pt x="1197427" y="4299857"/>
                </a:cubicBezTo>
                <a:cubicBezTo>
                  <a:pt x="1182913" y="4296228"/>
                  <a:pt x="1168214" y="4293270"/>
                  <a:pt x="1153884" y="4288971"/>
                </a:cubicBezTo>
                <a:cubicBezTo>
                  <a:pt x="1131903" y="4282377"/>
                  <a:pt x="1088570" y="4267200"/>
                  <a:pt x="1088570" y="4267200"/>
                </a:cubicBezTo>
                <a:cubicBezTo>
                  <a:pt x="1066798" y="4252686"/>
                  <a:pt x="1041757" y="4242160"/>
                  <a:pt x="1023255" y="4223657"/>
                </a:cubicBezTo>
                <a:cubicBezTo>
                  <a:pt x="1015998" y="4216400"/>
                  <a:pt x="1010917" y="4205928"/>
                  <a:pt x="1001484" y="4201885"/>
                </a:cubicBezTo>
                <a:cubicBezTo>
                  <a:pt x="984478" y="4194597"/>
                  <a:pt x="965117" y="4195014"/>
                  <a:pt x="947055" y="4191000"/>
                </a:cubicBezTo>
                <a:cubicBezTo>
                  <a:pt x="932450" y="4187755"/>
                  <a:pt x="918026" y="4183743"/>
                  <a:pt x="903512" y="4180114"/>
                </a:cubicBezTo>
                <a:cubicBezTo>
                  <a:pt x="892626" y="4172857"/>
                  <a:pt x="882810" y="4163656"/>
                  <a:pt x="870855" y="4158343"/>
                </a:cubicBezTo>
                <a:cubicBezTo>
                  <a:pt x="849884" y="4149022"/>
                  <a:pt x="827312" y="4143828"/>
                  <a:pt x="805541" y="4136571"/>
                </a:cubicBezTo>
                <a:lnTo>
                  <a:pt x="772884" y="4125685"/>
                </a:lnTo>
                <a:lnTo>
                  <a:pt x="707570" y="4103914"/>
                </a:lnTo>
                <a:cubicBezTo>
                  <a:pt x="696684" y="4100285"/>
                  <a:pt x="686044" y="4095811"/>
                  <a:pt x="674912" y="4093028"/>
                </a:cubicBezTo>
                <a:lnTo>
                  <a:pt x="631370" y="4082143"/>
                </a:lnTo>
                <a:cubicBezTo>
                  <a:pt x="540656" y="4085771"/>
                  <a:pt x="448856" y="4078572"/>
                  <a:pt x="359227" y="4093028"/>
                </a:cubicBezTo>
                <a:cubicBezTo>
                  <a:pt x="333395" y="4097194"/>
                  <a:pt x="318735" y="4128296"/>
                  <a:pt x="293912" y="4136571"/>
                </a:cubicBezTo>
                <a:cubicBezTo>
                  <a:pt x="247062" y="4152188"/>
                  <a:pt x="272387" y="4144674"/>
                  <a:pt x="217712" y="4158343"/>
                </a:cubicBezTo>
                <a:cubicBezTo>
                  <a:pt x="206826" y="4165600"/>
                  <a:pt x="196414" y="4173623"/>
                  <a:pt x="185055" y="4180114"/>
                </a:cubicBezTo>
                <a:cubicBezTo>
                  <a:pt x="170966" y="4188165"/>
                  <a:pt x="155014" y="4192884"/>
                  <a:pt x="141512" y="4201885"/>
                </a:cubicBezTo>
                <a:cubicBezTo>
                  <a:pt x="132973" y="4207578"/>
                  <a:pt x="128542" y="4218376"/>
                  <a:pt x="119741" y="4223657"/>
                </a:cubicBezTo>
                <a:cubicBezTo>
                  <a:pt x="109902" y="4229561"/>
                  <a:pt x="97631" y="4230023"/>
                  <a:pt x="87084" y="4234543"/>
                </a:cubicBezTo>
                <a:cubicBezTo>
                  <a:pt x="63016" y="4244858"/>
                  <a:pt x="31908" y="4261266"/>
                  <a:pt x="10884" y="4278085"/>
                </a:cubicBezTo>
                <a:lnTo>
                  <a:pt x="0" y="4287781"/>
                </a:lnTo>
                <a:close/>
              </a:path>
            </a:pathLst>
          </a:custGeom>
        </p:spPr>
      </p:pic>
      <p:pic>
        <p:nvPicPr>
          <p:cNvPr id="13" name="Picture 12">
            <a:extLst>
              <a:ext uri="{FF2B5EF4-FFF2-40B4-BE49-F238E27FC236}">
                <a16:creationId xmlns:a16="http://schemas.microsoft.com/office/drawing/2014/main" id="{94164FB2-EFB1-4531-A8F4-DD77A03E2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2342" r="78777"/>
          <a:stretch/>
        </p:blipFill>
        <p:spPr>
          <a:xfrm>
            <a:off x="0" y="5352597"/>
            <a:ext cx="2053566" cy="1505403"/>
          </a:xfrm>
          <a:custGeom>
            <a:avLst/>
            <a:gdLst>
              <a:gd name="connsiteX0" fmla="*/ 1355645 w 2053566"/>
              <a:gd name="connsiteY0" fmla="*/ 0 h 1505403"/>
              <a:gd name="connsiteX1" fmla="*/ 2053566 w 2053566"/>
              <a:gd name="connsiteY1" fmla="*/ 0 h 1505403"/>
              <a:gd name="connsiteX2" fmla="*/ 2053566 w 2053566"/>
              <a:gd name="connsiteY2" fmla="*/ 500084 h 1505403"/>
              <a:gd name="connsiteX3" fmla="*/ 2046514 w 2053566"/>
              <a:gd name="connsiteY3" fmla="*/ 493032 h 1505403"/>
              <a:gd name="connsiteX4" fmla="*/ 2002971 w 2053566"/>
              <a:gd name="connsiteY4" fmla="*/ 438603 h 1505403"/>
              <a:gd name="connsiteX5" fmla="*/ 1970314 w 2053566"/>
              <a:gd name="connsiteY5" fmla="*/ 416832 h 1505403"/>
              <a:gd name="connsiteX6" fmla="*/ 1926771 w 2053566"/>
              <a:gd name="connsiteY6" fmla="*/ 373289 h 1505403"/>
              <a:gd name="connsiteX7" fmla="*/ 1905000 w 2053566"/>
              <a:gd name="connsiteY7" fmla="*/ 351517 h 1505403"/>
              <a:gd name="connsiteX8" fmla="*/ 1839686 w 2053566"/>
              <a:gd name="connsiteY8" fmla="*/ 307974 h 1505403"/>
              <a:gd name="connsiteX9" fmla="*/ 1774371 w 2053566"/>
              <a:gd name="connsiteY9" fmla="*/ 286203 h 1505403"/>
              <a:gd name="connsiteX10" fmla="*/ 1741714 w 2053566"/>
              <a:gd name="connsiteY10" fmla="*/ 264432 h 1505403"/>
              <a:gd name="connsiteX11" fmla="*/ 1676400 w 2053566"/>
              <a:gd name="connsiteY11" fmla="*/ 242660 h 1505403"/>
              <a:gd name="connsiteX12" fmla="*/ 1643743 w 2053566"/>
              <a:gd name="connsiteY12" fmla="*/ 210003 h 1505403"/>
              <a:gd name="connsiteX13" fmla="*/ 1600200 w 2053566"/>
              <a:gd name="connsiteY13" fmla="*/ 199117 h 1505403"/>
              <a:gd name="connsiteX14" fmla="*/ 1578429 w 2053566"/>
              <a:gd name="connsiteY14" fmla="*/ 155574 h 1505403"/>
              <a:gd name="connsiteX15" fmla="*/ 1502229 w 2053566"/>
              <a:gd name="connsiteY15" fmla="*/ 90260 h 1505403"/>
              <a:gd name="connsiteX16" fmla="*/ 1436914 w 2053566"/>
              <a:gd name="connsiteY16" fmla="*/ 46717 h 1505403"/>
              <a:gd name="connsiteX17" fmla="*/ 1404257 w 2053566"/>
              <a:gd name="connsiteY17" fmla="*/ 24946 h 1505403"/>
              <a:gd name="connsiteX18" fmla="*/ 1360714 w 2053566"/>
              <a:gd name="connsiteY18" fmla="*/ 3174 h 1505403"/>
              <a:gd name="connsiteX19" fmla="*/ 0 w 2053566"/>
              <a:gd name="connsiteY19" fmla="*/ 0 h 1505403"/>
              <a:gd name="connsiteX20" fmla="*/ 614898 w 2053566"/>
              <a:gd name="connsiteY20" fmla="*/ 0 h 1505403"/>
              <a:gd name="connsiteX21" fmla="*/ 620486 w 2053566"/>
              <a:gd name="connsiteY21" fmla="*/ 35832 h 1505403"/>
              <a:gd name="connsiteX22" fmla="*/ 685800 w 2053566"/>
              <a:gd name="connsiteY22" fmla="*/ 101146 h 1505403"/>
              <a:gd name="connsiteX23" fmla="*/ 718457 w 2053566"/>
              <a:gd name="connsiteY23" fmla="*/ 122917 h 1505403"/>
              <a:gd name="connsiteX24" fmla="*/ 762000 w 2053566"/>
              <a:gd name="connsiteY24" fmla="*/ 133803 h 1505403"/>
              <a:gd name="connsiteX25" fmla="*/ 794657 w 2053566"/>
              <a:gd name="connsiteY25" fmla="*/ 144689 h 1505403"/>
              <a:gd name="connsiteX26" fmla="*/ 838200 w 2053566"/>
              <a:gd name="connsiteY26" fmla="*/ 155574 h 1505403"/>
              <a:gd name="connsiteX27" fmla="*/ 903514 w 2053566"/>
              <a:gd name="connsiteY27" fmla="*/ 177346 h 1505403"/>
              <a:gd name="connsiteX28" fmla="*/ 968829 w 2053566"/>
              <a:gd name="connsiteY28" fmla="*/ 210003 h 1505403"/>
              <a:gd name="connsiteX29" fmla="*/ 1012371 w 2053566"/>
              <a:gd name="connsiteY29" fmla="*/ 242660 h 1505403"/>
              <a:gd name="connsiteX30" fmla="*/ 1045029 w 2053566"/>
              <a:gd name="connsiteY30" fmla="*/ 253546 h 1505403"/>
              <a:gd name="connsiteX31" fmla="*/ 1077686 w 2053566"/>
              <a:gd name="connsiteY31" fmla="*/ 286203 h 1505403"/>
              <a:gd name="connsiteX32" fmla="*/ 1110343 w 2053566"/>
              <a:gd name="connsiteY32" fmla="*/ 297089 h 1505403"/>
              <a:gd name="connsiteX33" fmla="*/ 1175657 w 2053566"/>
              <a:gd name="connsiteY33" fmla="*/ 340632 h 1505403"/>
              <a:gd name="connsiteX34" fmla="*/ 1208314 w 2053566"/>
              <a:gd name="connsiteY34" fmla="*/ 362403 h 1505403"/>
              <a:gd name="connsiteX35" fmla="*/ 1284514 w 2053566"/>
              <a:gd name="connsiteY35" fmla="*/ 384174 h 1505403"/>
              <a:gd name="connsiteX36" fmla="*/ 1317171 w 2053566"/>
              <a:gd name="connsiteY36" fmla="*/ 405946 h 1505403"/>
              <a:gd name="connsiteX37" fmla="*/ 1382486 w 2053566"/>
              <a:gd name="connsiteY37" fmla="*/ 427717 h 1505403"/>
              <a:gd name="connsiteX38" fmla="*/ 1436914 w 2053566"/>
              <a:gd name="connsiteY38" fmla="*/ 471260 h 1505403"/>
              <a:gd name="connsiteX39" fmla="*/ 1458686 w 2053566"/>
              <a:gd name="connsiteY39" fmla="*/ 493032 h 1505403"/>
              <a:gd name="connsiteX40" fmla="*/ 1524000 w 2053566"/>
              <a:gd name="connsiteY40" fmla="*/ 514803 h 1505403"/>
              <a:gd name="connsiteX41" fmla="*/ 1578429 w 2053566"/>
              <a:gd name="connsiteY41" fmla="*/ 569232 h 1505403"/>
              <a:gd name="connsiteX42" fmla="*/ 1611086 w 2053566"/>
              <a:gd name="connsiteY42" fmla="*/ 601889 h 1505403"/>
              <a:gd name="connsiteX43" fmla="*/ 1687286 w 2053566"/>
              <a:gd name="connsiteY43" fmla="*/ 667203 h 1505403"/>
              <a:gd name="connsiteX44" fmla="*/ 1763486 w 2053566"/>
              <a:gd name="connsiteY44" fmla="*/ 743403 h 1505403"/>
              <a:gd name="connsiteX45" fmla="*/ 1796143 w 2053566"/>
              <a:gd name="connsiteY45" fmla="*/ 776060 h 1505403"/>
              <a:gd name="connsiteX46" fmla="*/ 1817914 w 2053566"/>
              <a:gd name="connsiteY46" fmla="*/ 797832 h 1505403"/>
              <a:gd name="connsiteX47" fmla="*/ 1883229 w 2053566"/>
              <a:gd name="connsiteY47" fmla="*/ 841374 h 1505403"/>
              <a:gd name="connsiteX48" fmla="*/ 1915886 w 2053566"/>
              <a:gd name="connsiteY48" fmla="*/ 863146 h 1505403"/>
              <a:gd name="connsiteX49" fmla="*/ 1948543 w 2053566"/>
              <a:gd name="connsiteY49" fmla="*/ 895803 h 1505403"/>
              <a:gd name="connsiteX50" fmla="*/ 1992086 w 2053566"/>
              <a:gd name="connsiteY50" fmla="*/ 906689 h 1505403"/>
              <a:gd name="connsiteX51" fmla="*/ 2024743 w 2053566"/>
              <a:gd name="connsiteY51" fmla="*/ 917574 h 1505403"/>
              <a:gd name="connsiteX52" fmla="*/ 2053566 w 2053566"/>
              <a:gd name="connsiteY52" fmla="*/ 925251 h 1505403"/>
              <a:gd name="connsiteX53" fmla="*/ 2053566 w 2053566"/>
              <a:gd name="connsiteY53" fmla="*/ 1505403 h 1505403"/>
              <a:gd name="connsiteX54" fmla="*/ 0 w 2053566"/>
              <a:gd name="connsiteY54" fmla="*/ 1505403 h 150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3566" h="1505403">
                <a:moveTo>
                  <a:pt x="1355645" y="0"/>
                </a:moveTo>
                <a:lnTo>
                  <a:pt x="2053566" y="0"/>
                </a:lnTo>
                <a:lnTo>
                  <a:pt x="2053566" y="500084"/>
                </a:lnTo>
                <a:lnTo>
                  <a:pt x="2046514" y="493032"/>
                </a:lnTo>
                <a:cubicBezTo>
                  <a:pt x="2021363" y="461593"/>
                  <a:pt x="2032180" y="461970"/>
                  <a:pt x="2002971" y="438603"/>
                </a:cubicBezTo>
                <a:cubicBezTo>
                  <a:pt x="1992755" y="430430"/>
                  <a:pt x="1980247" y="425346"/>
                  <a:pt x="1970314" y="416832"/>
                </a:cubicBezTo>
                <a:cubicBezTo>
                  <a:pt x="1954729" y="403474"/>
                  <a:pt x="1941285" y="387803"/>
                  <a:pt x="1926771" y="373289"/>
                </a:cubicBezTo>
                <a:cubicBezTo>
                  <a:pt x="1919514" y="366032"/>
                  <a:pt x="1913539" y="357210"/>
                  <a:pt x="1905000" y="351517"/>
                </a:cubicBezTo>
                <a:cubicBezTo>
                  <a:pt x="1883229" y="337003"/>
                  <a:pt x="1864509" y="316248"/>
                  <a:pt x="1839686" y="307974"/>
                </a:cubicBezTo>
                <a:cubicBezTo>
                  <a:pt x="1817914" y="300717"/>
                  <a:pt x="1793466" y="298933"/>
                  <a:pt x="1774371" y="286203"/>
                </a:cubicBezTo>
                <a:cubicBezTo>
                  <a:pt x="1763485" y="278946"/>
                  <a:pt x="1753669" y="269745"/>
                  <a:pt x="1741714" y="264432"/>
                </a:cubicBezTo>
                <a:cubicBezTo>
                  <a:pt x="1720743" y="255111"/>
                  <a:pt x="1676400" y="242660"/>
                  <a:pt x="1676400" y="242660"/>
                </a:cubicBezTo>
                <a:cubicBezTo>
                  <a:pt x="1665514" y="231774"/>
                  <a:pt x="1657109" y="217641"/>
                  <a:pt x="1643743" y="210003"/>
                </a:cubicBezTo>
                <a:cubicBezTo>
                  <a:pt x="1630753" y="202580"/>
                  <a:pt x="1614393" y="203848"/>
                  <a:pt x="1600200" y="199117"/>
                </a:cubicBezTo>
                <a:cubicBezTo>
                  <a:pt x="1592503" y="196551"/>
                  <a:pt x="1582058" y="162831"/>
                  <a:pt x="1578429" y="155574"/>
                </a:cubicBezTo>
                <a:cubicBezTo>
                  <a:pt x="1553029" y="133803"/>
                  <a:pt x="1528745" y="110657"/>
                  <a:pt x="1502229" y="90260"/>
                </a:cubicBezTo>
                <a:cubicBezTo>
                  <a:pt x="1481489" y="74306"/>
                  <a:pt x="1458686" y="61231"/>
                  <a:pt x="1436914" y="46717"/>
                </a:cubicBezTo>
                <a:cubicBezTo>
                  <a:pt x="1426028" y="39460"/>
                  <a:pt x="1415959" y="30797"/>
                  <a:pt x="1404257" y="24946"/>
                </a:cubicBezTo>
                <a:cubicBezTo>
                  <a:pt x="1389743" y="17689"/>
                  <a:pt x="1374803" y="11225"/>
                  <a:pt x="1360714" y="3174"/>
                </a:cubicBezTo>
                <a:close/>
                <a:moveTo>
                  <a:pt x="0" y="0"/>
                </a:moveTo>
                <a:lnTo>
                  <a:pt x="614898" y="0"/>
                </a:lnTo>
                <a:lnTo>
                  <a:pt x="620486" y="35832"/>
                </a:lnTo>
                <a:cubicBezTo>
                  <a:pt x="631645" y="64528"/>
                  <a:pt x="660182" y="84067"/>
                  <a:pt x="685800" y="101146"/>
                </a:cubicBezTo>
                <a:cubicBezTo>
                  <a:pt x="696686" y="108403"/>
                  <a:pt x="706432" y="117763"/>
                  <a:pt x="718457" y="122917"/>
                </a:cubicBezTo>
                <a:cubicBezTo>
                  <a:pt x="732208" y="128810"/>
                  <a:pt x="747615" y="129693"/>
                  <a:pt x="762000" y="133803"/>
                </a:cubicBezTo>
                <a:cubicBezTo>
                  <a:pt x="773033" y="136955"/>
                  <a:pt x="783624" y="141537"/>
                  <a:pt x="794657" y="144689"/>
                </a:cubicBezTo>
                <a:cubicBezTo>
                  <a:pt x="809042" y="148799"/>
                  <a:pt x="823870" y="151275"/>
                  <a:pt x="838200" y="155574"/>
                </a:cubicBezTo>
                <a:cubicBezTo>
                  <a:pt x="860181" y="162168"/>
                  <a:pt x="884419" y="164616"/>
                  <a:pt x="903514" y="177346"/>
                </a:cubicBezTo>
                <a:cubicBezTo>
                  <a:pt x="945719" y="205482"/>
                  <a:pt x="923759" y="194980"/>
                  <a:pt x="968829" y="210003"/>
                </a:cubicBezTo>
                <a:cubicBezTo>
                  <a:pt x="983343" y="220889"/>
                  <a:pt x="996619" y="233659"/>
                  <a:pt x="1012371" y="242660"/>
                </a:cubicBezTo>
                <a:cubicBezTo>
                  <a:pt x="1022334" y="248353"/>
                  <a:pt x="1035481" y="247181"/>
                  <a:pt x="1045029" y="253546"/>
                </a:cubicBezTo>
                <a:cubicBezTo>
                  <a:pt x="1057838" y="262085"/>
                  <a:pt x="1064877" y="277664"/>
                  <a:pt x="1077686" y="286203"/>
                </a:cubicBezTo>
                <a:cubicBezTo>
                  <a:pt x="1087233" y="292568"/>
                  <a:pt x="1100312" y="291516"/>
                  <a:pt x="1110343" y="297089"/>
                </a:cubicBezTo>
                <a:cubicBezTo>
                  <a:pt x="1133216" y="309796"/>
                  <a:pt x="1153886" y="326118"/>
                  <a:pt x="1175657" y="340632"/>
                </a:cubicBezTo>
                <a:cubicBezTo>
                  <a:pt x="1186543" y="347889"/>
                  <a:pt x="1195622" y="359230"/>
                  <a:pt x="1208314" y="362403"/>
                </a:cubicBezTo>
                <a:cubicBezTo>
                  <a:pt x="1262989" y="376072"/>
                  <a:pt x="1237664" y="368558"/>
                  <a:pt x="1284514" y="384174"/>
                </a:cubicBezTo>
                <a:cubicBezTo>
                  <a:pt x="1295400" y="391431"/>
                  <a:pt x="1305216" y="400632"/>
                  <a:pt x="1317171" y="405946"/>
                </a:cubicBezTo>
                <a:cubicBezTo>
                  <a:pt x="1338142" y="415267"/>
                  <a:pt x="1382486" y="427717"/>
                  <a:pt x="1382486" y="427717"/>
                </a:cubicBezTo>
                <a:cubicBezTo>
                  <a:pt x="1435049" y="480282"/>
                  <a:pt x="1368259" y="416336"/>
                  <a:pt x="1436914" y="471260"/>
                </a:cubicBezTo>
                <a:cubicBezTo>
                  <a:pt x="1444928" y="477671"/>
                  <a:pt x="1449506" y="488442"/>
                  <a:pt x="1458686" y="493032"/>
                </a:cubicBezTo>
                <a:cubicBezTo>
                  <a:pt x="1479212" y="503295"/>
                  <a:pt x="1524000" y="514803"/>
                  <a:pt x="1524000" y="514803"/>
                </a:cubicBezTo>
                <a:lnTo>
                  <a:pt x="1578429" y="569232"/>
                </a:lnTo>
                <a:cubicBezTo>
                  <a:pt x="1589315" y="580118"/>
                  <a:pt x="1598277" y="593350"/>
                  <a:pt x="1611086" y="601889"/>
                </a:cubicBezTo>
                <a:cubicBezTo>
                  <a:pt x="1660822" y="635046"/>
                  <a:pt x="1634492" y="614409"/>
                  <a:pt x="1687286" y="667203"/>
                </a:cubicBezTo>
                <a:lnTo>
                  <a:pt x="1763486" y="743403"/>
                </a:lnTo>
                <a:lnTo>
                  <a:pt x="1796143" y="776060"/>
                </a:lnTo>
                <a:cubicBezTo>
                  <a:pt x="1803400" y="783317"/>
                  <a:pt x="1809374" y="792139"/>
                  <a:pt x="1817914" y="797832"/>
                </a:cubicBezTo>
                <a:lnTo>
                  <a:pt x="1883229" y="841374"/>
                </a:lnTo>
                <a:cubicBezTo>
                  <a:pt x="1894115" y="848631"/>
                  <a:pt x="1906635" y="853895"/>
                  <a:pt x="1915886" y="863146"/>
                </a:cubicBezTo>
                <a:cubicBezTo>
                  <a:pt x="1926772" y="874032"/>
                  <a:pt x="1935177" y="888165"/>
                  <a:pt x="1948543" y="895803"/>
                </a:cubicBezTo>
                <a:cubicBezTo>
                  <a:pt x="1961533" y="903226"/>
                  <a:pt x="1977701" y="902579"/>
                  <a:pt x="1992086" y="906689"/>
                </a:cubicBezTo>
                <a:cubicBezTo>
                  <a:pt x="2003119" y="909841"/>
                  <a:pt x="2013673" y="914555"/>
                  <a:pt x="2024743" y="917574"/>
                </a:cubicBezTo>
                <a:lnTo>
                  <a:pt x="2053566" y="925251"/>
                </a:lnTo>
                <a:lnTo>
                  <a:pt x="2053566" y="1505403"/>
                </a:lnTo>
                <a:lnTo>
                  <a:pt x="0" y="1505403"/>
                </a:lnTo>
                <a:close/>
              </a:path>
            </a:pathLst>
          </a:custGeom>
        </p:spPr>
      </p:pic>
      <p:pic>
        <p:nvPicPr>
          <p:cNvPr id="15" name="Picture 14">
            <a:extLst>
              <a:ext uri="{FF2B5EF4-FFF2-40B4-BE49-F238E27FC236}">
                <a16:creationId xmlns:a16="http://schemas.microsoft.com/office/drawing/2014/main" id="{0E6BC652-4BE1-478A-BFA7-47149E82F2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4623" r="26442" b="66400"/>
          <a:stretch/>
        </p:blipFill>
        <p:spPr>
          <a:xfrm rot="1800000" flipH="1">
            <a:off x="489857" y="4860000"/>
            <a:ext cx="1806209" cy="876778"/>
          </a:xfrm>
          <a:custGeom>
            <a:avLst/>
            <a:gdLst>
              <a:gd name="connsiteX0" fmla="*/ 527412 w 1806209"/>
              <a:gd name="connsiteY0" fmla="*/ 0 h 876778"/>
              <a:gd name="connsiteX1" fmla="*/ 0 w 1806209"/>
              <a:gd name="connsiteY1" fmla="*/ 0 h 876778"/>
              <a:gd name="connsiteX2" fmla="*/ 0 w 1806209"/>
              <a:gd name="connsiteY2" fmla="*/ 255471 h 876778"/>
              <a:gd name="connsiteX3" fmla="*/ 10065 w 1806209"/>
              <a:gd name="connsiteY3" fmla="*/ 245407 h 876778"/>
              <a:gd name="connsiteX4" fmla="*/ 20951 w 1806209"/>
              <a:gd name="connsiteY4" fmla="*/ 234521 h 876778"/>
              <a:gd name="connsiteX5" fmla="*/ 53608 w 1806209"/>
              <a:gd name="connsiteY5" fmla="*/ 223635 h 876778"/>
              <a:gd name="connsiteX6" fmla="*/ 118922 w 1806209"/>
              <a:gd name="connsiteY6" fmla="*/ 190978 h 876778"/>
              <a:gd name="connsiteX7" fmla="*/ 206008 w 1806209"/>
              <a:gd name="connsiteY7" fmla="*/ 147435 h 876778"/>
              <a:gd name="connsiteX8" fmla="*/ 238665 w 1806209"/>
              <a:gd name="connsiteY8" fmla="*/ 125664 h 876778"/>
              <a:gd name="connsiteX9" fmla="*/ 260436 w 1806209"/>
              <a:gd name="connsiteY9" fmla="*/ 103892 h 876778"/>
              <a:gd name="connsiteX10" fmla="*/ 303979 w 1806209"/>
              <a:gd name="connsiteY10" fmla="*/ 93007 h 876778"/>
              <a:gd name="connsiteX11" fmla="*/ 336636 w 1806209"/>
              <a:gd name="connsiteY11" fmla="*/ 82121 h 876778"/>
              <a:gd name="connsiteX12" fmla="*/ 358408 w 1806209"/>
              <a:gd name="connsiteY12" fmla="*/ 60350 h 876778"/>
              <a:gd name="connsiteX13" fmla="*/ 412836 w 1806209"/>
              <a:gd name="connsiteY13" fmla="*/ 49464 h 876778"/>
              <a:gd name="connsiteX14" fmla="*/ 478151 w 1806209"/>
              <a:gd name="connsiteY14" fmla="*/ 27692 h 876778"/>
              <a:gd name="connsiteX15" fmla="*/ 510808 w 1806209"/>
              <a:gd name="connsiteY15" fmla="*/ 16807 h 876778"/>
              <a:gd name="connsiteX16" fmla="*/ 1806209 w 1806209"/>
              <a:gd name="connsiteY16" fmla="*/ 0 h 876778"/>
              <a:gd name="connsiteX17" fmla="*/ 708134 w 1806209"/>
              <a:gd name="connsiteY17" fmla="*/ 0 h 876778"/>
              <a:gd name="connsiteX18" fmla="*/ 709028 w 1806209"/>
              <a:gd name="connsiteY18" fmla="*/ 1950 h 876778"/>
              <a:gd name="connsiteX19" fmla="*/ 641436 w 1806209"/>
              <a:gd name="connsiteY19" fmla="*/ 71235 h 876778"/>
              <a:gd name="connsiteX20" fmla="*/ 576122 w 1806209"/>
              <a:gd name="connsiteY20" fmla="*/ 114778 h 876778"/>
              <a:gd name="connsiteX21" fmla="*/ 543465 w 1806209"/>
              <a:gd name="connsiteY21" fmla="*/ 125664 h 876778"/>
              <a:gd name="connsiteX22" fmla="*/ 510808 w 1806209"/>
              <a:gd name="connsiteY22" fmla="*/ 147435 h 876778"/>
              <a:gd name="connsiteX23" fmla="*/ 314865 w 1806209"/>
              <a:gd name="connsiteY23" fmla="*/ 169207 h 876778"/>
              <a:gd name="connsiteX24" fmla="*/ 260436 w 1806209"/>
              <a:gd name="connsiteY24" fmla="*/ 212750 h 876778"/>
              <a:gd name="connsiteX25" fmla="*/ 195122 w 1806209"/>
              <a:gd name="connsiteY25" fmla="*/ 256292 h 876778"/>
              <a:gd name="connsiteX26" fmla="*/ 140694 w 1806209"/>
              <a:gd name="connsiteY26" fmla="*/ 321607 h 876778"/>
              <a:gd name="connsiteX27" fmla="*/ 86265 w 1806209"/>
              <a:gd name="connsiteY27" fmla="*/ 376035 h 876778"/>
              <a:gd name="connsiteX28" fmla="*/ 42722 w 1806209"/>
              <a:gd name="connsiteY28" fmla="*/ 430464 h 876778"/>
              <a:gd name="connsiteX29" fmla="*/ 2368 w 1806209"/>
              <a:gd name="connsiteY29" fmla="*/ 445198 h 876778"/>
              <a:gd name="connsiteX30" fmla="*/ 0 w 1806209"/>
              <a:gd name="connsiteY30" fmla="*/ 445880 h 876778"/>
              <a:gd name="connsiteX31" fmla="*/ 0 w 1806209"/>
              <a:gd name="connsiteY31" fmla="*/ 876778 h 876778"/>
              <a:gd name="connsiteX32" fmla="*/ 1806209 w 1806209"/>
              <a:gd name="connsiteY32" fmla="*/ 876778 h 87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6209" h="876778">
                <a:moveTo>
                  <a:pt x="527412" y="0"/>
                </a:moveTo>
                <a:lnTo>
                  <a:pt x="0" y="0"/>
                </a:lnTo>
                <a:lnTo>
                  <a:pt x="0" y="255471"/>
                </a:lnTo>
                <a:lnTo>
                  <a:pt x="10065" y="245407"/>
                </a:lnTo>
                <a:cubicBezTo>
                  <a:pt x="13308" y="241284"/>
                  <a:pt x="16551" y="237161"/>
                  <a:pt x="20951" y="234521"/>
                </a:cubicBezTo>
                <a:cubicBezTo>
                  <a:pt x="30790" y="228617"/>
                  <a:pt x="43345" y="228767"/>
                  <a:pt x="53608" y="223635"/>
                </a:cubicBezTo>
                <a:cubicBezTo>
                  <a:pt x="138017" y="181431"/>
                  <a:pt x="36838" y="218340"/>
                  <a:pt x="118922" y="190978"/>
                </a:cubicBezTo>
                <a:cubicBezTo>
                  <a:pt x="156922" y="152980"/>
                  <a:pt x="130958" y="172453"/>
                  <a:pt x="206008" y="147435"/>
                </a:cubicBezTo>
                <a:cubicBezTo>
                  <a:pt x="216894" y="140178"/>
                  <a:pt x="228449" y="133837"/>
                  <a:pt x="238665" y="125664"/>
                </a:cubicBezTo>
                <a:cubicBezTo>
                  <a:pt x="246679" y="119253"/>
                  <a:pt x="251256" y="108482"/>
                  <a:pt x="260436" y="103892"/>
                </a:cubicBezTo>
                <a:cubicBezTo>
                  <a:pt x="273817" y="97201"/>
                  <a:pt x="289594" y="97117"/>
                  <a:pt x="303979" y="93007"/>
                </a:cubicBezTo>
                <a:cubicBezTo>
                  <a:pt x="315012" y="89855"/>
                  <a:pt x="325750" y="85750"/>
                  <a:pt x="336636" y="82121"/>
                </a:cubicBezTo>
                <a:cubicBezTo>
                  <a:pt x="343893" y="74864"/>
                  <a:pt x="348975" y="64393"/>
                  <a:pt x="358408" y="60350"/>
                </a:cubicBezTo>
                <a:cubicBezTo>
                  <a:pt x="375414" y="53062"/>
                  <a:pt x="394986" y="54332"/>
                  <a:pt x="412836" y="49464"/>
                </a:cubicBezTo>
                <a:cubicBezTo>
                  <a:pt x="434977" y="43425"/>
                  <a:pt x="456379" y="34949"/>
                  <a:pt x="478151" y="27692"/>
                </a:cubicBezTo>
                <a:lnTo>
                  <a:pt x="510808" y="16807"/>
                </a:lnTo>
                <a:close/>
                <a:moveTo>
                  <a:pt x="1806209" y="0"/>
                </a:moveTo>
                <a:lnTo>
                  <a:pt x="708134" y="0"/>
                </a:lnTo>
                <a:lnTo>
                  <a:pt x="709028" y="1950"/>
                </a:lnTo>
                <a:cubicBezTo>
                  <a:pt x="728907" y="60380"/>
                  <a:pt x="677113" y="62316"/>
                  <a:pt x="641436" y="71235"/>
                </a:cubicBezTo>
                <a:cubicBezTo>
                  <a:pt x="619665" y="85749"/>
                  <a:pt x="600945" y="106503"/>
                  <a:pt x="576122" y="114778"/>
                </a:cubicBezTo>
                <a:cubicBezTo>
                  <a:pt x="565236" y="118407"/>
                  <a:pt x="553728" y="120532"/>
                  <a:pt x="543465" y="125664"/>
                </a:cubicBezTo>
                <a:cubicBezTo>
                  <a:pt x="531763" y="131515"/>
                  <a:pt x="523220" y="143298"/>
                  <a:pt x="510808" y="147435"/>
                </a:cubicBezTo>
                <a:cubicBezTo>
                  <a:pt x="474669" y="159481"/>
                  <a:pt x="324413" y="168411"/>
                  <a:pt x="314865" y="169207"/>
                </a:cubicBezTo>
                <a:cubicBezTo>
                  <a:pt x="241324" y="193719"/>
                  <a:pt x="321038" y="159724"/>
                  <a:pt x="260436" y="212750"/>
                </a:cubicBezTo>
                <a:cubicBezTo>
                  <a:pt x="240744" y="229980"/>
                  <a:pt x="195122" y="256292"/>
                  <a:pt x="195122" y="256292"/>
                </a:cubicBezTo>
                <a:cubicBezTo>
                  <a:pt x="141076" y="337364"/>
                  <a:pt x="210531" y="237803"/>
                  <a:pt x="140694" y="321607"/>
                </a:cubicBezTo>
                <a:cubicBezTo>
                  <a:pt x="95337" y="376034"/>
                  <a:pt x="146135" y="336122"/>
                  <a:pt x="86265" y="376035"/>
                </a:cubicBezTo>
                <a:cubicBezTo>
                  <a:pt x="78573" y="387573"/>
                  <a:pt x="58234" y="422708"/>
                  <a:pt x="42722" y="430464"/>
                </a:cubicBezTo>
                <a:cubicBezTo>
                  <a:pt x="32459" y="435596"/>
                  <a:pt x="16131" y="441039"/>
                  <a:pt x="2368" y="445198"/>
                </a:cubicBezTo>
                <a:lnTo>
                  <a:pt x="0" y="445880"/>
                </a:lnTo>
                <a:lnTo>
                  <a:pt x="0" y="876778"/>
                </a:lnTo>
                <a:lnTo>
                  <a:pt x="1806209" y="876778"/>
                </a:lnTo>
                <a:close/>
              </a:path>
            </a:pathLst>
          </a:custGeom>
        </p:spPr>
      </p:pic>
      <p:sp>
        <p:nvSpPr>
          <p:cNvPr id="17" name="Freeform: Shape 16">
            <a:extLst>
              <a:ext uri="{FF2B5EF4-FFF2-40B4-BE49-F238E27FC236}">
                <a16:creationId xmlns:a16="http://schemas.microsoft.com/office/drawing/2014/main" id="{57E6F9A8-1B4B-4FEF-942A-15CA97E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6837"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F5B7DE5-04DD-4D00-B0CA-2CBF41912127}"/>
              </a:ext>
            </a:extLst>
          </p:cNvPr>
          <p:cNvSpPr>
            <a:spLocks noGrp="1"/>
          </p:cNvSpPr>
          <p:nvPr>
            <p:ph type="title"/>
          </p:nvPr>
        </p:nvSpPr>
        <p:spPr>
          <a:xfrm>
            <a:off x="4392900" y="2688336"/>
            <a:ext cx="6767224" cy="3182239"/>
          </a:xfrm>
        </p:spPr>
        <p:txBody>
          <a:bodyPr vert="horz" lIns="91440" tIns="45720" rIns="91440" bIns="45720" rtlCol="0" anchor="t">
            <a:normAutofit/>
          </a:bodyPr>
          <a:lstStyle/>
          <a:p>
            <a:pPr algn="r"/>
            <a:r>
              <a:rPr lang="en-US" sz="6600" dirty="0" err="1"/>
              <a:t>що</a:t>
            </a:r>
            <a:r>
              <a:rPr lang="en-US" sz="6600" dirty="0"/>
              <a:t> </a:t>
            </a:r>
            <a:r>
              <a:rPr lang="en-US" sz="6600" dirty="0" err="1"/>
              <a:t>робити</a:t>
            </a:r>
            <a:r>
              <a:rPr lang="en-US" sz="6600" dirty="0"/>
              <a:t> </a:t>
            </a:r>
            <a:r>
              <a:rPr lang="en-US" sz="6600" dirty="0" err="1"/>
              <a:t>коли</a:t>
            </a:r>
            <a:r>
              <a:rPr lang="en-US" sz="6600" dirty="0"/>
              <a:t>...</a:t>
            </a:r>
            <a:endParaRPr lang="en-US" sz="6600" dirty="0">
              <a:cs typeface="Calibri Light"/>
            </a:endParaRPr>
          </a:p>
        </p:txBody>
      </p:sp>
    </p:spTree>
    <p:extLst>
      <p:ext uri="{BB962C8B-B14F-4D97-AF65-F5344CB8AC3E}">
        <p14:creationId xmlns:p14="http://schemas.microsoft.com/office/powerpoint/2010/main" val="1059914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208686-3FF1-4E03-9D68-5B96A396F0A4}"/>
              </a:ext>
            </a:extLst>
          </p:cNvPr>
          <p:cNvSpPr>
            <a:spLocks noGrp="1"/>
          </p:cNvSpPr>
          <p:nvPr>
            <p:ph type="title"/>
          </p:nvPr>
        </p:nvSpPr>
        <p:spPr/>
        <p:txBody>
          <a:bodyPr/>
          <a:lstStyle/>
          <a:p>
            <a:r>
              <a:rPr lang="uk" dirty="0">
                <a:latin typeface="Consolas"/>
              </a:rPr>
              <a:t>...ДИТИНІ погано</a:t>
            </a:r>
            <a:endParaRPr lang="pl-PL" dirty="0"/>
          </a:p>
        </p:txBody>
      </p:sp>
      <p:sp>
        <p:nvSpPr>
          <p:cNvPr id="3" name="Symbol zastępczy zawartości 2">
            <a:extLst>
              <a:ext uri="{FF2B5EF4-FFF2-40B4-BE49-F238E27FC236}">
                <a16:creationId xmlns:a16="http://schemas.microsoft.com/office/drawing/2014/main" id="{B72598B5-B5B7-4520-A84D-057328A280BB}"/>
              </a:ext>
            </a:extLst>
          </p:cNvPr>
          <p:cNvSpPr>
            <a:spLocks noGrp="1"/>
          </p:cNvSpPr>
          <p:nvPr>
            <p:ph idx="1"/>
          </p:nvPr>
        </p:nvSpPr>
        <p:spPr/>
        <p:txBody>
          <a:bodyPr>
            <a:normAutofit/>
          </a:bodyPr>
          <a:lstStyle/>
          <a:p>
            <a:pPr marL="0" indent="0">
              <a:buNone/>
            </a:pPr>
            <a:r>
              <a:rPr lang="uk" sz="3600" dirty="0">
                <a:latin typeface="Consolas"/>
              </a:rPr>
              <a:t>Дитина повідомляє про це вчителю, медичній сестрі чи секретарю. Батьки/опікуни будуть повідомлені про це.</a:t>
            </a:r>
            <a:endParaRPr lang="pl-PL" sz="3600" dirty="0">
              <a:cs typeface="Calibri" panose="020F0502020204030204"/>
            </a:endParaRPr>
          </a:p>
        </p:txBody>
      </p:sp>
    </p:spTree>
    <p:extLst>
      <p:ext uri="{BB962C8B-B14F-4D97-AF65-F5344CB8AC3E}">
        <p14:creationId xmlns:p14="http://schemas.microsoft.com/office/powerpoint/2010/main" val="55441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1ED0EA-A3F9-4088-A559-787041362C63}"/>
              </a:ext>
            </a:extLst>
          </p:cNvPr>
          <p:cNvSpPr>
            <a:spLocks noGrp="1"/>
          </p:cNvSpPr>
          <p:nvPr>
            <p:ph type="title"/>
          </p:nvPr>
        </p:nvSpPr>
        <p:spPr/>
        <p:txBody>
          <a:bodyPr/>
          <a:lstStyle/>
          <a:p>
            <a:r>
              <a:rPr lang="uk" dirty="0">
                <a:latin typeface="Consolas"/>
              </a:rPr>
              <a:t>...Дитина хвора</a:t>
            </a:r>
            <a:endParaRPr lang="pl-PL" dirty="0"/>
          </a:p>
        </p:txBody>
      </p:sp>
      <p:sp>
        <p:nvSpPr>
          <p:cNvPr id="3" name="Symbol zastępczy zawartości 2">
            <a:extLst>
              <a:ext uri="{FF2B5EF4-FFF2-40B4-BE49-F238E27FC236}">
                <a16:creationId xmlns:a16="http://schemas.microsoft.com/office/drawing/2014/main" id="{A12721B1-4470-47F6-9A7F-48B53F1D7FAD}"/>
              </a:ext>
            </a:extLst>
          </p:cNvPr>
          <p:cNvSpPr>
            <a:spLocks noGrp="1"/>
          </p:cNvSpPr>
          <p:nvPr>
            <p:ph idx="1"/>
          </p:nvPr>
        </p:nvSpPr>
        <p:spPr/>
        <p:txBody>
          <a:bodyPr>
            <a:normAutofit/>
          </a:bodyPr>
          <a:lstStyle/>
          <a:p>
            <a:pPr marL="0" indent="0">
              <a:buNone/>
            </a:pPr>
            <a:r>
              <a:rPr lang="uk" sz="4000" dirty="0">
                <a:latin typeface="Consolas"/>
              </a:rPr>
              <a:t>Вона залишається вдома і батьки/опікуни повідомляють про це класному керівнику через </a:t>
            </a:r>
            <a:r>
              <a:rPr lang="uk" sz="4000" cap="all" dirty="0">
                <a:latin typeface="Consolas"/>
              </a:rPr>
              <a:t>ВЕБ-САЙТ LIBRUS.</a:t>
            </a:r>
            <a:endParaRPr lang="uk" sz="4000" dirty="0">
              <a:ea typeface="+mn-lt"/>
              <a:cs typeface="+mn-lt"/>
            </a:endParaRPr>
          </a:p>
          <a:p>
            <a:pPr marL="0" indent="0">
              <a:buNone/>
            </a:pPr>
            <a:endParaRPr lang="uk" sz="4000" dirty="0">
              <a:latin typeface="Consolas"/>
              <a:cs typeface="Calibri" panose="020F0502020204030204"/>
            </a:endParaRPr>
          </a:p>
        </p:txBody>
      </p:sp>
    </p:spTree>
    <p:extLst>
      <p:ext uri="{BB962C8B-B14F-4D97-AF65-F5344CB8AC3E}">
        <p14:creationId xmlns:p14="http://schemas.microsoft.com/office/powerpoint/2010/main" val="207591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5E35F6-0FE3-4F94-AD10-AED1649A1FB7}"/>
              </a:ext>
            </a:extLst>
          </p:cNvPr>
          <p:cNvSpPr>
            <a:spLocks noGrp="1"/>
          </p:cNvSpPr>
          <p:nvPr>
            <p:ph type="title"/>
          </p:nvPr>
        </p:nvSpPr>
        <p:spPr>
          <a:xfrm>
            <a:off x="773725" y="1137139"/>
            <a:ext cx="10131425" cy="2003343"/>
          </a:xfrm>
        </p:spPr>
        <p:txBody>
          <a:bodyPr>
            <a:normAutofit/>
          </a:bodyPr>
          <a:lstStyle/>
          <a:p>
            <a:pPr algn="ctr"/>
            <a:r>
              <a:rPr lang="uk" dirty="0">
                <a:latin typeface="Consolas"/>
                <a:cs typeface="Calibri Light"/>
              </a:rPr>
              <a:t>...Дитина повертається до школи після хвороби:
</a:t>
            </a:r>
            <a:endParaRPr lang="pl-PL" dirty="0"/>
          </a:p>
          <a:p>
            <a:endParaRPr lang="pl-PL" dirty="0">
              <a:cs typeface="Calibri Light"/>
            </a:endParaRPr>
          </a:p>
        </p:txBody>
      </p:sp>
      <p:sp>
        <p:nvSpPr>
          <p:cNvPr id="3" name="Symbol zastępczy zawartości 2">
            <a:extLst>
              <a:ext uri="{FF2B5EF4-FFF2-40B4-BE49-F238E27FC236}">
                <a16:creationId xmlns:a16="http://schemas.microsoft.com/office/drawing/2014/main" id="{556AB398-93ED-495F-983E-8D0C23CF30D4}"/>
              </a:ext>
            </a:extLst>
          </p:cNvPr>
          <p:cNvSpPr>
            <a:spLocks noGrp="1"/>
          </p:cNvSpPr>
          <p:nvPr>
            <p:ph idx="1"/>
          </p:nvPr>
        </p:nvSpPr>
        <p:spPr>
          <a:xfrm>
            <a:off x="1096109" y="2220221"/>
            <a:ext cx="10131425" cy="3649133"/>
          </a:xfrm>
        </p:spPr>
        <p:txBody>
          <a:bodyPr>
            <a:normAutofit/>
          </a:bodyPr>
          <a:lstStyle/>
          <a:p>
            <a:pPr marL="0" indent="0">
              <a:buNone/>
            </a:pPr>
            <a:r>
              <a:rPr lang="uk" sz="4400" dirty="0">
                <a:latin typeface="Consolas"/>
              </a:rPr>
              <a:t>Слід запитати інших дітей в класі, яке було домашнє завдання</a:t>
            </a:r>
            <a:endParaRPr lang="pl-PL" sz="4400">
              <a:cs typeface="Calibri" panose="020F0502020204030204"/>
            </a:endParaRPr>
          </a:p>
        </p:txBody>
      </p:sp>
    </p:spTree>
    <p:extLst>
      <p:ext uri="{BB962C8B-B14F-4D97-AF65-F5344CB8AC3E}">
        <p14:creationId xmlns:p14="http://schemas.microsoft.com/office/powerpoint/2010/main" val="201603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2C16D-043A-410F-99BF-7040A34415DD}"/>
              </a:ext>
            </a:extLst>
          </p:cNvPr>
          <p:cNvSpPr>
            <a:spLocks noGrp="1"/>
          </p:cNvSpPr>
          <p:nvPr>
            <p:ph type="title"/>
          </p:nvPr>
        </p:nvSpPr>
        <p:spPr/>
        <p:txBody>
          <a:bodyPr/>
          <a:lstStyle/>
          <a:p>
            <a:r>
              <a:rPr lang="uk" dirty="0">
                <a:latin typeface="Consolas"/>
              </a:rPr>
              <a:t>...ДИТИНА не знає, який зараз В НЕЇ урок:</a:t>
            </a:r>
            <a:endParaRPr lang="pl-PL" dirty="0"/>
          </a:p>
        </p:txBody>
      </p:sp>
      <p:sp>
        <p:nvSpPr>
          <p:cNvPr id="3" name="Symbol zastępczy zawartości 2">
            <a:extLst>
              <a:ext uri="{FF2B5EF4-FFF2-40B4-BE49-F238E27FC236}">
                <a16:creationId xmlns:a16="http://schemas.microsoft.com/office/drawing/2014/main" id="{9E311EC2-9279-43EF-A45D-2E8D508E4922}"/>
              </a:ext>
            </a:extLst>
          </p:cNvPr>
          <p:cNvSpPr>
            <a:spLocks noGrp="1"/>
          </p:cNvSpPr>
          <p:nvPr>
            <p:ph idx="1"/>
          </p:nvPr>
        </p:nvSpPr>
        <p:spPr/>
        <p:txBody>
          <a:bodyPr/>
          <a:lstStyle/>
          <a:p>
            <a:r>
              <a:rPr lang="uk" sz="4000" dirty="0">
                <a:latin typeface="Consolas"/>
              </a:rPr>
              <a:t>Вона може попросити допомоги у іншого учня чи вчителя</a:t>
            </a:r>
          </a:p>
          <a:p>
            <a:pPr>
              <a:buClr>
                <a:srgbClr val="FFFFFF"/>
              </a:buClr>
            </a:pPr>
            <a:r>
              <a:rPr lang="uk" sz="4000" dirty="0">
                <a:latin typeface="Consolas"/>
              </a:rPr>
              <a:t>Вона перевіряє розклад на дошці на коридорі</a:t>
            </a:r>
          </a:p>
        </p:txBody>
      </p:sp>
    </p:spTree>
    <p:extLst>
      <p:ext uri="{BB962C8B-B14F-4D97-AF65-F5344CB8AC3E}">
        <p14:creationId xmlns:p14="http://schemas.microsoft.com/office/powerpoint/2010/main" val="230718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40BDD1-EA21-498B-ACEE-C674F7F4DC36}"/>
              </a:ext>
            </a:extLst>
          </p:cNvPr>
          <p:cNvSpPr>
            <a:spLocks noGrp="1"/>
          </p:cNvSpPr>
          <p:nvPr>
            <p:ph type="title"/>
          </p:nvPr>
        </p:nvSpPr>
        <p:spPr/>
        <p:txBody>
          <a:bodyPr/>
          <a:lstStyle/>
          <a:p>
            <a:r>
              <a:rPr lang="uk" dirty="0">
                <a:latin typeface="Consolas"/>
              </a:rPr>
              <a:t>...дитина запізнилася на урок:</a:t>
            </a:r>
            <a:endParaRPr lang="pl-PL" dirty="0"/>
          </a:p>
        </p:txBody>
      </p:sp>
      <p:sp>
        <p:nvSpPr>
          <p:cNvPr id="3" name="Symbol zastępczy zawartości 2">
            <a:extLst>
              <a:ext uri="{FF2B5EF4-FFF2-40B4-BE49-F238E27FC236}">
                <a16:creationId xmlns:a16="http://schemas.microsoft.com/office/drawing/2014/main" id="{81876F30-28D0-4190-8A30-D9EC627FCD42}"/>
              </a:ext>
            </a:extLst>
          </p:cNvPr>
          <p:cNvSpPr>
            <a:spLocks noGrp="1"/>
          </p:cNvSpPr>
          <p:nvPr>
            <p:ph idx="1"/>
          </p:nvPr>
        </p:nvSpPr>
        <p:spPr/>
        <p:txBody>
          <a:bodyPr>
            <a:normAutofit/>
          </a:bodyPr>
          <a:lstStyle/>
          <a:p>
            <a:pPr marL="0" indent="0">
              <a:buNone/>
            </a:pPr>
            <a:r>
              <a:rPr lang="uk" sz="4800" dirty="0">
                <a:latin typeface="Consolas"/>
              </a:rPr>
              <a:t>Дитина йде до свого кабінету і каже: «Вибачте, що я запізнився</a:t>
            </a:r>
            <a:r>
              <a:rPr lang="uk" sz="4800" cap="all" dirty="0">
                <a:ea typeface="+mn-lt"/>
                <a:cs typeface="+mn-lt"/>
              </a:rPr>
              <a:t>/</a:t>
            </a:r>
            <a:r>
              <a:rPr lang="uk" sz="4800" dirty="0" err="1">
                <a:latin typeface="Consolas"/>
              </a:rPr>
              <a:t>лася</a:t>
            </a:r>
            <a:r>
              <a:rPr lang="uk" sz="4800" dirty="0">
                <a:latin typeface="Consolas"/>
              </a:rPr>
              <a:t>»</a:t>
            </a:r>
            <a:endParaRPr lang="pl-PL" sz="4400" dirty="0">
              <a:cs typeface="Calibri" panose="020F0502020204030204"/>
            </a:endParaRPr>
          </a:p>
        </p:txBody>
      </p:sp>
    </p:spTree>
    <p:extLst>
      <p:ext uri="{BB962C8B-B14F-4D97-AF65-F5344CB8AC3E}">
        <p14:creationId xmlns:p14="http://schemas.microsoft.com/office/powerpoint/2010/main" val="416337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3D303D-48E2-4BBD-8E29-0BAD564ECA5E}"/>
              </a:ext>
            </a:extLst>
          </p:cNvPr>
          <p:cNvSpPr>
            <a:spLocks noGrp="1"/>
          </p:cNvSpPr>
          <p:nvPr>
            <p:ph type="title"/>
          </p:nvPr>
        </p:nvSpPr>
        <p:spPr/>
        <p:txBody>
          <a:bodyPr/>
          <a:lstStyle/>
          <a:p>
            <a:r>
              <a:rPr lang="uk" dirty="0">
                <a:latin typeface="Consolas"/>
              </a:rPr>
              <a:t>...дитина </a:t>
            </a:r>
            <a:r>
              <a:rPr lang="uk" b="1" dirty="0" err="1">
                <a:latin typeface="Calibri Light"/>
                <a:cs typeface="Calibri Light"/>
              </a:rPr>
              <a:t>забула</a:t>
            </a:r>
            <a:r>
              <a:rPr lang="uk" b="1" dirty="0">
                <a:latin typeface="Consolas"/>
              </a:rPr>
              <a:t> </a:t>
            </a:r>
            <a:r>
              <a:rPr lang="uk" dirty="0">
                <a:latin typeface="Consolas"/>
              </a:rPr>
              <a:t>про домашнє завдання:</a:t>
            </a:r>
            <a:endParaRPr lang="pl-PL" dirty="0"/>
          </a:p>
        </p:txBody>
      </p:sp>
      <p:sp>
        <p:nvSpPr>
          <p:cNvPr id="3" name="Symbol zastępczy zawartości 2">
            <a:extLst>
              <a:ext uri="{FF2B5EF4-FFF2-40B4-BE49-F238E27FC236}">
                <a16:creationId xmlns:a16="http://schemas.microsoft.com/office/drawing/2014/main" id="{6705C88F-B71D-446C-BE03-A8A6BC96BF86}"/>
              </a:ext>
            </a:extLst>
          </p:cNvPr>
          <p:cNvSpPr>
            <a:spLocks noGrp="1"/>
          </p:cNvSpPr>
          <p:nvPr>
            <p:ph idx="1"/>
          </p:nvPr>
        </p:nvSpPr>
        <p:spPr>
          <a:xfrm>
            <a:off x="1193801" y="1936913"/>
            <a:ext cx="11137655" cy="3649133"/>
          </a:xfrm>
        </p:spPr>
        <p:txBody>
          <a:bodyPr/>
          <a:lstStyle/>
          <a:p>
            <a:pPr marL="0" indent="0">
              <a:buNone/>
            </a:pPr>
            <a:r>
              <a:rPr lang="uk" sz="4400" dirty="0">
                <a:latin typeface="Consolas"/>
              </a:rPr>
              <a:t>Слід повідомити про це вчителя перед </a:t>
            </a:r>
            <a:r>
              <a:rPr lang="uk" sz="4400" dirty="0" err="1">
                <a:latin typeface="Consolas"/>
              </a:rPr>
              <a:t>уроком</a:t>
            </a:r>
            <a:endParaRPr lang="pl-PL" sz="4400" dirty="0" err="1">
              <a:cs typeface="Calibri" panose="020F0502020204030204"/>
            </a:endParaRPr>
          </a:p>
        </p:txBody>
      </p:sp>
    </p:spTree>
    <p:extLst>
      <p:ext uri="{BB962C8B-B14F-4D97-AF65-F5344CB8AC3E}">
        <p14:creationId xmlns:p14="http://schemas.microsoft.com/office/powerpoint/2010/main" val="11526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A0569-4BAF-4D39-B13B-F9D41DEB8B37}"/>
              </a:ext>
            </a:extLst>
          </p:cNvPr>
          <p:cNvSpPr>
            <a:spLocks noGrp="1"/>
          </p:cNvSpPr>
          <p:nvPr>
            <p:ph type="title"/>
          </p:nvPr>
        </p:nvSpPr>
        <p:spPr>
          <a:xfrm>
            <a:off x="588109" y="990600"/>
            <a:ext cx="10737117" cy="1456267"/>
          </a:xfrm>
        </p:spPr>
        <p:txBody>
          <a:bodyPr/>
          <a:lstStyle/>
          <a:p>
            <a:r>
              <a:rPr lang="uk" dirty="0">
                <a:latin typeface="Consolas"/>
              </a:rPr>
              <a:t>...у дитини проблеми з домашнім завданням:</a:t>
            </a:r>
            <a:endParaRPr lang="pl-PL" dirty="0"/>
          </a:p>
        </p:txBody>
      </p:sp>
      <p:sp>
        <p:nvSpPr>
          <p:cNvPr id="3" name="Symbol zastępczy zawartości 2">
            <a:extLst>
              <a:ext uri="{FF2B5EF4-FFF2-40B4-BE49-F238E27FC236}">
                <a16:creationId xmlns:a16="http://schemas.microsoft.com/office/drawing/2014/main" id="{DB9EE536-4985-4710-BC09-1E487C239340}"/>
              </a:ext>
            </a:extLst>
          </p:cNvPr>
          <p:cNvSpPr>
            <a:spLocks noGrp="1"/>
          </p:cNvSpPr>
          <p:nvPr>
            <p:ph idx="1"/>
          </p:nvPr>
        </p:nvSpPr>
        <p:spPr>
          <a:xfrm>
            <a:off x="1330570" y="2405836"/>
            <a:ext cx="10131425" cy="3649133"/>
          </a:xfrm>
        </p:spPr>
        <p:txBody>
          <a:bodyPr>
            <a:normAutofit/>
          </a:bodyPr>
          <a:lstStyle/>
          <a:p>
            <a:pPr marL="0" indent="0">
              <a:buNone/>
            </a:pPr>
            <a:r>
              <a:rPr lang="uk" sz="3600" dirty="0">
                <a:latin typeface="Consolas"/>
              </a:rPr>
              <a:t>Слід попросити про допомогу вчителя</a:t>
            </a:r>
            <a:endParaRPr lang="pl-PL" dirty="0"/>
          </a:p>
          <a:p>
            <a:pPr>
              <a:buClr>
                <a:srgbClr val="FFFFFF"/>
              </a:buClr>
            </a:pPr>
            <a:endParaRPr lang="uk" sz="3600" dirty="0">
              <a:latin typeface="Consolas"/>
            </a:endParaRPr>
          </a:p>
        </p:txBody>
      </p:sp>
    </p:spTree>
    <p:extLst>
      <p:ext uri="{BB962C8B-B14F-4D97-AF65-F5344CB8AC3E}">
        <p14:creationId xmlns:p14="http://schemas.microsoft.com/office/powerpoint/2010/main" val="10476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6C7C45-2877-4A98-8856-6DF9838B9ACF}"/>
              </a:ext>
            </a:extLst>
          </p:cNvPr>
          <p:cNvSpPr>
            <a:spLocks noGrp="1"/>
          </p:cNvSpPr>
          <p:nvPr>
            <p:ph type="title"/>
          </p:nvPr>
        </p:nvSpPr>
        <p:spPr/>
        <p:txBody>
          <a:bodyPr/>
          <a:lstStyle/>
          <a:p>
            <a:r>
              <a:rPr lang="uk" dirty="0">
                <a:latin typeface="Consolas"/>
              </a:rPr>
              <a:t>...у дитини є проблема, з якою вона не може впоратися сама:</a:t>
            </a:r>
            <a:endParaRPr lang="pl-PL" dirty="0"/>
          </a:p>
        </p:txBody>
      </p:sp>
      <p:sp>
        <p:nvSpPr>
          <p:cNvPr id="3" name="Symbol zastępczy zawartości 2">
            <a:extLst>
              <a:ext uri="{FF2B5EF4-FFF2-40B4-BE49-F238E27FC236}">
                <a16:creationId xmlns:a16="http://schemas.microsoft.com/office/drawing/2014/main" id="{7C5EE548-4526-4F29-80A4-33FD2CA9879C}"/>
              </a:ext>
            </a:extLst>
          </p:cNvPr>
          <p:cNvSpPr>
            <a:spLocks noGrp="1"/>
          </p:cNvSpPr>
          <p:nvPr>
            <p:ph idx="1"/>
          </p:nvPr>
        </p:nvSpPr>
        <p:spPr/>
        <p:txBody>
          <a:bodyPr>
            <a:normAutofit/>
          </a:bodyPr>
          <a:lstStyle/>
          <a:p>
            <a:pPr marL="0" indent="0">
              <a:buNone/>
            </a:pPr>
            <a:r>
              <a:rPr lang="uk" sz="4000" dirty="0">
                <a:latin typeface="Consolas"/>
              </a:rPr>
              <a:t>Варто звернутись за допомогою до вчителя, педагога чи психолога</a:t>
            </a:r>
            <a:endParaRPr lang="pl-PL" sz="4000" dirty="0">
              <a:cs typeface="Calibri" panose="020F0502020204030204"/>
            </a:endParaRPr>
          </a:p>
        </p:txBody>
      </p:sp>
    </p:spTree>
    <p:extLst>
      <p:ext uri="{BB962C8B-B14F-4D97-AF65-F5344CB8AC3E}">
        <p14:creationId xmlns:p14="http://schemas.microsoft.com/office/powerpoint/2010/main" val="234614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435CB5-1901-4B9C-AF18-64CCA83FAFBE}"/>
              </a:ext>
            </a:extLst>
          </p:cNvPr>
          <p:cNvSpPr>
            <a:spLocks noGrp="1"/>
          </p:cNvSpPr>
          <p:nvPr>
            <p:ph type="title"/>
          </p:nvPr>
        </p:nvSpPr>
        <p:spPr>
          <a:xfrm>
            <a:off x="685801" y="500743"/>
            <a:ext cx="7402285" cy="1360714"/>
          </a:xfrm>
        </p:spPr>
        <p:txBody>
          <a:bodyPr>
            <a:normAutofit/>
          </a:bodyPr>
          <a:lstStyle/>
          <a:p>
            <a:r>
              <a:rPr lang="uk">
                <a:latin typeface="Consolas"/>
              </a:rPr>
              <a:t>Доброго ранку!</a:t>
            </a:r>
            <a:endParaRPr lang="pl-PL"/>
          </a:p>
        </p:txBody>
      </p:sp>
      <p:sp>
        <p:nvSpPr>
          <p:cNvPr id="3" name="Symbol zastępczy zawartości 2">
            <a:extLst>
              <a:ext uri="{FF2B5EF4-FFF2-40B4-BE49-F238E27FC236}">
                <a16:creationId xmlns:a16="http://schemas.microsoft.com/office/drawing/2014/main" id="{4724AA5C-D6C6-4A26-8694-E859CA15FA7A}"/>
              </a:ext>
            </a:extLst>
          </p:cNvPr>
          <p:cNvSpPr>
            <a:spLocks noGrp="1"/>
          </p:cNvSpPr>
          <p:nvPr>
            <p:ph idx="1"/>
          </p:nvPr>
        </p:nvSpPr>
        <p:spPr>
          <a:xfrm>
            <a:off x="412631" y="1847080"/>
            <a:ext cx="7402285" cy="3392110"/>
          </a:xfrm>
        </p:spPr>
        <p:txBody>
          <a:bodyPr vert="horz" lIns="91440" tIns="45720" rIns="91440" bIns="45720" rtlCol="0">
            <a:normAutofit fontScale="92500"/>
          </a:bodyPr>
          <a:lstStyle/>
          <a:p>
            <a:pPr marL="0" indent="0" algn="just">
              <a:buNone/>
            </a:pPr>
            <a:r>
              <a:rPr lang="uk" dirty="0">
                <a:latin typeface="Consolas"/>
              </a:rPr>
              <a:t>
</a:t>
            </a:r>
            <a:r>
              <a:rPr lang="uk" sz="2800" dirty="0">
                <a:latin typeface="Consolas"/>
              </a:rPr>
              <a:t>Ласкаво просимо до початкової школи №36 у Лодзі, вашої нової школи, де ти будеш навчатися. Сподіваємося, тобі сподобається наша прекрасна Лодзь, і в школі ти зустрінеш багато цікавих, приємних, відкритих вчителів та учнів.</a:t>
            </a:r>
            <a:endParaRPr lang="pl-PL" sz="2800" dirty="0">
              <a:ea typeface="Calibri" panose="020F0502020204030204"/>
              <a:cs typeface="Calibri" panose="020F0502020204030204"/>
            </a:endParaRPr>
          </a:p>
        </p:txBody>
      </p:sp>
      <p:pic>
        <p:nvPicPr>
          <p:cNvPr id="4" name="Obraz 5" descr="Obraz zawierający wewnątrz, różne, sypialnia, różny&#10;&#10;Opis wygenerowany automatycznie">
            <a:extLst>
              <a:ext uri="{FF2B5EF4-FFF2-40B4-BE49-F238E27FC236}">
                <a16:creationId xmlns:a16="http://schemas.microsoft.com/office/drawing/2014/main" id="{232C05FA-DAA5-45A5-A3F3-99E5E9C3E842}"/>
              </a:ext>
            </a:extLst>
          </p:cNvPr>
          <p:cNvPicPr>
            <a:picLocks noChangeAspect="1"/>
          </p:cNvPicPr>
          <p:nvPr/>
        </p:nvPicPr>
        <p:blipFill>
          <a:blip r:embed="rId3"/>
          <a:stretch>
            <a:fillRect/>
          </a:stretch>
        </p:blipFill>
        <p:spPr>
          <a:xfrm>
            <a:off x="8416148" y="3189976"/>
            <a:ext cx="3526046" cy="3497292"/>
          </a:xfrm>
          <a:prstGeom prst="rect">
            <a:avLst/>
          </a:prstGeom>
        </p:spPr>
      </p:pic>
    </p:spTree>
    <p:extLst>
      <p:ext uri="{BB962C8B-B14F-4D97-AF65-F5344CB8AC3E}">
        <p14:creationId xmlns:p14="http://schemas.microsoft.com/office/powerpoint/2010/main" val="82686295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ABBB72D5-8718-43DD-B48D-17047DB68CA6}"/>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r"/>
            <a:r>
              <a:rPr lang="en-US" sz="8000"/>
              <a:t>шкільний одяг</a:t>
            </a:r>
          </a:p>
        </p:txBody>
      </p:sp>
    </p:spTree>
    <p:extLst>
      <p:ext uri="{BB962C8B-B14F-4D97-AF65-F5344CB8AC3E}">
        <p14:creationId xmlns:p14="http://schemas.microsoft.com/office/powerpoint/2010/main" val="856835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EC50B1-2B0B-4F78-85D8-BAA012555B80}"/>
              </a:ext>
            </a:extLst>
          </p:cNvPr>
          <p:cNvSpPr>
            <a:spLocks noGrp="1"/>
          </p:cNvSpPr>
          <p:nvPr>
            <p:ph type="title"/>
          </p:nvPr>
        </p:nvSpPr>
        <p:spPr>
          <a:xfrm>
            <a:off x="868098" y="518727"/>
            <a:ext cx="10131425" cy="1456267"/>
          </a:xfrm>
        </p:spPr>
        <p:txBody>
          <a:bodyPr/>
          <a:lstStyle/>
          <a:p>
            <a:r>
              <a:rPr lang="uk" dirty="0">
                <a:latin typeface="Consolas"/>
              </a:rPr>
              <a:t>ПОВСЯКДЕННИЙ шкільний ОДЯГ</a:t>
            </a:r>
            <a:endParaRPr lang="pl-PL" dirty="0"/>
          </a:p>
        </p:txBody>
      </p:sp>
      <p:sp>
        <p:nvSpPr>
          <p:cNvPr id="3" name="Symbol zastępczy zawartości 2">
            <a:extLst>
              <a:ext uri="{FF2B5EF4-FFF2-40B4-BE49-F238E27FC236}">
                <a16:creationId xmlns:a16="http://schemas.microsoft.com/office/drawing/2014/main" id="{577E6834-7B90-4CA6-98D7-A2E4ADC10D42}"/>
              </a:ext>
            </a:extLst>
          </p:cNvPr>
          <p:cNvSpPr>
            <a:spLocks noGrp="1"/>
          </p:cNvSpPr>
          <p:nvPr>
            <p:ph idx="1"/>
          </p:nvPr>
        </p:nvSpPr>
        <p:spPr/>
        <p:txBody>
          <a:bodyPr/>
          <a:lstStyle/>
          <a:p>
            <a:pPr marL="0" indent="0">
              <a:buNone/>
            </a:pPr>
            <a:r>
              <a:rPr lang="uk" sz="3200" dirty="0">
                <a:latin typeface="Consolas"/>
              </a:rPr>
              <a:t>Наші учні можуть одягатися так, як їм подобається. Важливо, щоб одяг був чистим і естетичним. Костюм не може містити вульгарних та образливих </a:t>
            </a:r>
            <a:r>
              <a:rPr lang="uk" sz="3200" dirty="0" err="1">
                <a:latin typeface="Consolas"/>
              </a:rPr>
              <a:t>принтів</a:t>
            </a:r>
            <a:r>
              <a:rPr lang="uk" sz="3200" dirty="0">
                <a:latin typeface="Consolas"/>
              </a:rPr>
              <a:t> чи слів (також іноземними мовами); взуття потрібно мати змінне.</a:t>
            </a:r>
            <a:endParaRPr lang="pl-PL" sz="3200" dirty="0">
              <a:cs typeface="Calibri" panose="020F0502020204030204"/>
            </a:endParaRPr>
          </a:p>
        </p:txBody>
      </p:sp>
      <p:pic>
        <p:nvPicPr>
          <p:cNvPr id="4" name="Obraz 4" descr="Obraz zawierający osoba, wewnątrz, chłopiec, dziecko&#10;&#10;Opis wygenerowany automatycznie">
            <a:extLst>
              <a:ext uri="{FF2B5EF4-FFF2-40B4-BE49-F238E27FC236}">
                <a16:creationId xmlns:a16="http://schemas.microsoft.com/office/drawing/2014/main" id="{AC398E69-1543-48FC-88C0-E5276C778626}"/>
              </a:ext>
            </a:extLst>
          </p:cNvPr>
          <p:cNvPicPr>
            <a:picLocks noChangeAspect="1"/>
          </p:cNvPicPr>
          <p:nvPr/>
        </p:nvPicPr>
        <p:blipFill>
          <a:blip r:embed="rId2"/>
          <a:stretch>
            <a:fillRect/>
          </a:stretch>
        </p:blipFill>
        <p:spPr>
          <a:xfrm>
            <a:off x="8678174" y="472117"/>
            <a:ext cx="2743200" cy="1543050"/>
          </a:xfrm>
          <a:prstGeom prst="rect">
            <a:avLst/>
          </a:prstGeom>
        </p:spPr>
      </p:pic>
    </p:spTree>
    <p:extLst>
      <p:ext uri="{BB962C8B-B14F-4D97-AF65-F5344CB8AC3E}">
        <p14:creationId xmlns:p14="http://schemas.microsoft.com/office/powerpoint/2010/main" val="407207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9C2D72-9D11-4D71-8169-252CFCFF6492}"/>
              </a:ext>
            </a:extLst>
          </p:cNvPr>
          <p:cNvSpPr>
            <a:spLocks noGrp="1"/>
          </p:cNvSpPr>
          <p:nvPr>
            <p:ph type="title"/>
          </p:nvPr>
        </p:nvSpPr>
        <p:spPr>
          <a:xfrm>
            <a:off x="2473570" y="687754"/>
            <a:ext cx="10131425" cy="1456267"/>
          </a:xfrm>
        </p:spPr>
        <p:txBody>
          <a:bodyPr/>
          <a:lstStyle/>
          <a:p>
            <a:r>
              <a:rPr lang="uk" dirty="0">
                <a:latin typeface="Consolas"/>
              </a:rPr>
              <a:t>СПОРТИВНИЙ ОДЯГ</a:t>
            </a:r>
            <a:endParaRPr lang="pl-PL" dirty="0"/>
          </a:p>
        </p:txBody>
      </p:sp>
      <p:sp>
        <p:nvSpPr>
          <p:cNvPr id="3" name="Symbol zastępczy zawartości 2">
            <a:extLst>
              <a:ext uri="{FF2B5EF4-FFF2-40B4-BE49-F238E27FC236}">
                <a16:creationId xmlns:a16="http://schemas.microsoft.com/office/drawing/2014/main" id="{8DEDCC07-F1B4-4677-980F-21CC009A8F7B}"/>
              </a:ext>
            </a:extLst>
          </p:cNvPr>
          <p:cNvSpPr>
            <a:spLocks noGrp="1"/>
          </p:cNvSpPr>
          <p:nvPr>
            <p:ph idx="1"/>
          </p:nvPr>
        </p:nvSpPr>
        <p:spPr>
          <a:xfrm>
            <a:off x="1096109" y="2396067"/>
            <a:ext cx="10131425" cy="3649133"/>
          </a:xfrm>
        </p:spPr>
        <p:txBody>
          <a:bodyPr>
            <a:normAutofit/>
          </a:bodyPr>
          <a:lstStyle/>
          <a:p>
            <a:pPr marL="0" indent="0">
              <a:buNone/>
            </a:pPr>
            <a:r>
              <a:rPr lang="uk" sz="4000" dirty="0">
                <a:latin typeface="Consolas"/>
              </a:rPr>
              <a:t>Одяг для фізкультури (ФВ) складається з білої футболки і темних шортів, а також спортивне взуття зі світлою підошвою.</a:t>
            </a:r>
            <a:endParaRPr lang="pl-PL" sz="4000" dirty="0">
              <a:cs typeface="Calibri" panose="020F0502020204030204"/>
            </a:endParaRPr>
          </a:p>
        </p:txBody>
      </p:sp>
      <p:pic>
        <p:nvPicPr>
          <p:cNvPr id="4" name="Obraz 4">
            <a:extLst>
              <a:ext uri="{FF2B5EF4-FFF2-40B4-BE49-F238E27FC236}">
                <a16:creationId xmlns:a16="http://schemas.microsoft.com/office/drawing/2014/main" id="{29C40122-19CB-4DAA-94CA-F0485589DF3B}"/>
              </a:ext>
            </a:extLst>
          </p:cNvPr>
          <p:cNvPicPr>
            <a:picLocks noChangeAspect="1"/>
          </p:cNvPicPr>
          <p:nvPr/>
        </p:nvPicPr>
        <p:blipFill rotWithShape="1">
          <a:blip r:embed="rId2"/>
          <a:srcRect l="3665" t="-3472" b="14583"/>
          <a:stretch/>
        </p:blipFill>
        <p:spPr>
          <a:xfrm>
            <a:off x="7700513" y="401847"/>
            <a:ext cx="2642667" cy="1828803"/>
          </a:xfrm>
          <a:prstGeom prst="rect">
            <a:avLst/>
          </a:prstGeom>
        </p:spPr>
      </p:pic>
    </p:spTree>
    <p:extLst>
      <p:ext uri="{BB962C8B-B14F-4D97-AF65-F5344CB8AC3E}">
        <p14:creationId xmlns:p14="http://schemas.microsoft.com/office/powerpoint/2010/main" val="225128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970010-1F84-4581-908E-64D5493F75E6}"/>
              </a:ext>
            </a:extLst>
          </p:cNvPr>
          <p:cNvSpPr>
            <a:spLocks noGrp="1"/>
          </p:cNvSpPr>
          <p:nvPr>
            <p:ph type="title"/>
          </p:nvPr>
        </p:nvSpPr>
        <p:spPr>
          <a:xfrm>
            <a:off x="2723147" y="526838"/>
            <a:ext cx="10131425" cy="1456267"/>
          </a:xfrm>
        </p:spPr>
        <p:txBody>
          <a:bodyPr/>
          <a:lstStyle/>
          <a:p>
            <a:r>
              <a:rPr lang="uk" dirty="0">
                <a:latin typeface="Consolas"/>
              </a:rPr>
              <a:t>Святковий одяг</a:t>
            </a:r>
            <a:endParaRPr lang="pl-PL" dirty="0"/>
          </a:p>
        </p:txBody>
      </p:sp>
      <p:sp>
        <p:nvSpPr>
          <p:cNvPr id="3" name="Symbol zastępczy zawartości 2">
            <a:extLst>
              <a:ext uri="{FF2B5EF4-FFF2-40B4-BE49-F238E27FC236}">
                <a16:creationId xmlns:a16="http://schemas.microsoft.com/office/drawing/2014/main" id="{B1A86826-729A-4B77-8960-6DBCF73B7146}"/>
              </a:ext>
            </a:extLst>
          </p:cNvPr>
          <p:cNvSpPr>
            <a:spLocks noGrp="1"/>
          </p:cNvSpPr>
          <p:nvPr>
            <p:ph idx="1"/>
          </p:nvPr>
        </p:nvSpPr>
        <p:spPr>
          <a:xfrm>
            <a:off x="607647" y="2435144"/>
            <a:ext cx="10991117" cy="3649133"/>
          </a:xfrm>
        </p:spPr>
        <p:txBody>
          <a:bodyPr>
            <a:noAutofit/>
          </a:bodyPr>
          <a:lstStyle/>
          <a:p>
            <a:pPr marL="0" indent="0" algn="just">
              <a:buNone/>
            </a:pPr>
            <a:r>
              <a:rPr lang="uk" sz="3200" dirty="0">
                <a:latin typeface="Consolas"/>
              </a:rPr>
              <a:t>Це елегантна біла блузка або сорочка, штани або спідниця темно-синього або чорного кольору. Він необхідний на початок та закінчення навчального року, День освіти, День Незалежності, День Конституції (3 травня), а також для інших важливих днів, про які учні та батьки/опікуни отримують інформацію заздалегідь.</a:t>
            </a:r>
            <a:endParaRPr lang="pl-PL" sz="3200" dirty="0">
              <a:cs typeface="Calibri" panose="020F0502020204030204"/>
            </a:endParaRPr>
          </a:p>
        </p:txBody>
      </p:sp>
      <p:pic>
        <p:nvPicPr>
          <p:cNvPr id="4" name="Obraz 4" descr="Obraz zawierający tekst, osoba, wewnątrz, podłoże&#10;&#10;Opis wygenerowany automatycznie">
            <a:extLst>
              <a:ext uri="{FF2B5EF4-FFF2-40B4-BE49-F238E27FC236}">
                <a16:creationId xmlns:a16="http://schemas.microsoft.com/office/drawing/2014/main" id="{1FBAC352-91E8-40CE-A787-E520416A74E2}"/>
              </a:ext>
            </a:extLst>
          </p:cNvPr>
          <p:cNvPicPr>
            <a:picLocks noChangeAspect="1"/>
          </p:cNvPicPr>
          <p:nvPr/>
        </p:nvPicPr>
        <p:blipFill rotWithShape="1">
          <a:blip r:embed="rId2"/>
          <a:srcRect l="1047" t="2778" r="-2094" b="34163"/>
          <a:stretch/>
        </p:blipFill>
        <p:spPr>
          <a:xfrm>
            <a:off x="8821947" y="401847"/>
            <a:ext cx="2771926" cy="1297385"/>
          </a:xfrm>
          <a:prstGeom prst="rect">
            <a:avLst/>
          </a:prstGeom>
        </p:spPr>
      </p:pic>
    </p:spTree>
    <p:extLst>
      <p:ext uri="{BB962C8B-B14F-4D97-AF65-F5344CB8AC3E}">
        <p14:creationId xmlns:p14="http://schemas.microsoft.com/office/powerpoint/2010/main" val="809769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940702D2-A31E-4395-B2FA-D69FD917761A}"/>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r"/>
            <a:r>
              <a:rPr lang="en-US" sz="8000" dirty="0" err="1">
                <a:cs typeface="Calibri Light"/>
              </a:rPr>
              <a:t>Шкільне</a:t>
            </a:r>
            <a:r>
              <a:rPr lang="en-US" sz="8000" dirty="0">
                <a:cs typeface="Calibri Light"/>
              </a:rPr>
              <a:t> </a:t>
            </a:r>
            <a:r>
              <a:rPr lang="en-US" sz="8000" dirty="0" err="1">
                <a:cs typeface="Calibri Light"/>
              </a:rPr>
              <a:t>приладдя</a:t>
            </a:r>
            <a:endParaRPr lang="en-US" sz="8000">
              <a:cs typeface="Calibri Light"/>
            </a:endParaRPr>
          </a:p>
        </p:txBody>
      </p:sp>
    </p:spTree>
    <p:extLst>
      <p:ext uri="{BB962C8B-B14F-4D97-AF65-F5344CB8AC3E}">
        <p14:creationId xmlns:p14="http://schemas.microsoft.com/office/powerpoint/2010/main" val="391184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5B4DA8-63DF-4110-B76C-8DFF98B93F58}"/>
              </a:ext>
            </a:extLst>
          </p:cNvPr>
          <p:cNvSpPr>
            <a:spLocks noGrp="1"/>
          </p:cNvSpPr>
          <p:nvPr>
            <p:ph type="title"/>
          </p:nvPr>
        </p:nvSpPr>
        <p:spPr>
          <a:xfrm>
            <a:off x="685799" y="1150076"/>
            <a:ext cx="3659389" cy="4557849"/>
          </a:xfrm>
        </p:spPr>
        <p:txBody>
          <a:bodyPr>
            <a:normAutofit/>
          </a:bodyPr>
          <a:lstStyle/>
          <a:p>
            <a:pPr algn="r"/>
            <a:r>
              <a:rPr lang="uk" dirty="0">
                <a:latin typeface="Consolas"/>
              </a:rPr>
              <a:t>Речі, які ти маєш мати у школі та носити їх у рюкзаку:</a:t>
            </a:r>
            <a:endParaRPr lang="pl-PL"/>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2107839-56A6-4B3E-8EEB-1FBDFC7ABDBD}"/>
              </a:ext>
            </a:extLst>
          </p:cNvPr>
          <p:cNvSpPr>
            <a:spLocks noGrp="1"/>
          </p:cNvSpPr>
          <p:nvPr>
            <p:ph idx="1"/>
          </p:nvPr>
        </p:nvSpPr>
        <p:spPr>
          <a:xfrm>
            <a:off x="4988658" y="1150076"/>
            <a:ext cx="6517543" cy="4557849"/>
          </a:xfrm>
        </p:spPr>
        <p:txBody>
          <a:bodyPr>
            <a:normAutofit/>
          </a:bodyPr>
          <a:lstStyle/>
          <a:p>
            <a:pPr marL="0" indent="0">
              <a:lnSpc>
                <a:spcPct val="90000"/>
              </a:lnSpc>
              <a:buNone/>
            </a:pPr>
            <a:r>
              <a:rPr lang="uk" sz="1700" dirty="0">
                <a:latin typeface="Consolas"/>
              </a:rPr>
              <a:t>
- підручники (їх можна буде безкоштовно взяти в шкільній бібліотеці на даний навчальний рік),
- робочі зошити (їх ви отримаєте безкоштовно у шкільній бібліотеці і не повинні їх повертати),
- зошити з інших предметів </a:t>
            </a:r>
            <a:endParaRPr lang="pl-PL" sz="1700" dirty="0">
              <a:latin typeface="Calibri" panose="020F0502020204030204"/>
              <a:cs typeface="Calibri" panose="020F0502020204030204"/>
            </a:endParaRPr>
          </a:p>
          <a:p>
            <a:pPr marL="0" indent="0">
              <a:lnSpc>
                <a:spcPct val="90000"/>
              </a:lnSpc>
              <a:buNone/>
            </a:pPr>
            <a:r>
              <a:rPr lang="uk" sz="1700" dirty="0">
                <a:latin typeface="Consolas"/>
              </a:rPr>
              <a:t>
- пенал (в якому має бути: ручка, олівець, гумка, лінійка, ножиці, клей, олівці, </a:t>
            </a:r>
            <a:r>
              <a:rPr lang="uk" sz="1700" dirty="0" err="1">
                <a:latin typeface="Consolas"/>
              </a:rPr>
              <a:t>точилка</a:t>
            </a:r>
            <a:r>
              <a:rPr lang="uk" sz="1700" dirty="0">
                <a:latin typeface="Consolas"/>
              </a:rPr>
              <a:t>).
</a:t>
            </a:r>
            <a:endParaRPr lang="pl-PL" sz="1700">
              <a:cs typeface="Calibri" panose="020F0502020204030204"/>
            </a:endParaRPr>
          </a:p>
        </p:txBody>
      </p:sp>
    </p:spTree>
    <p:extLst>
      <p:ext uri="{BB962C8B-B14F-4D97-AF65-F5344CB8AC3E}">
        <p14:creationId xmlns:p14="http://schemas.microsoft.com/office/powerpoint/2010/main" val="2515809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9B5CF6-1B0F-4B32-9DC1-ADC17FD1FD39}"/>
              </a:ext>
            </a:extLst>
          </p:cNvPr>
          <p:cNvSpPr>
            <a:spLocks noGrp="1"/>
          </p:cNvSpPr>
          <p:nvPr>
            <p:ph type="title"/>
          </p:nvPr>
        </p:nvSpPr>
        <p:spPr>
          <a:xfrm>
            <a:off x="685801" y="609600"/>
            <a:ext cx="3316558" cy="536117"/>
          </a:xfrm>
        </p:spPr>
        <p:txBody>
          <a:bodyPr>
            <a:normAutofit fontScale="90000"/>
          </a:bodyPr>
          <a:lstStyle/>
          <a:p>
            <a:endParaRPr lang="pl-PL"/>
          </a:p>
        </p:txBody>
      </p:sp>
      <p:sp>
        <p:nvSpPr>
          <p:cNvPr id="3" name="Symbol zastępczy zawartości 2">
            <a:extLst>
              <a:ext uri="{FF2B5EF4-FFF2-40B4-BE49-F238E27FC236}">
                <a16:creationId xmlns:a16="http://schemas.microsoft.com/office/drawing/2014/main" id="{10EA82D7-1C42-48C2-82AB-C7A1D12CFC69}"/>
              </a:ext>
            </a:extLst>
          </p:cNvPr>
          <p:cNvSpPr>
            <a:spLocks noGrp="1"/>
          </p:cNvSpPr>
          <p:nvPr>
            <p:ph idx="1"/>
          </p:nvPr>
        </p:nvSpPr>
        <p:spPr>
          <a:xfrm>
            <a:off x="851878" y="2366759"/>
            <a:ext cx="10131425" cy="4396755"/>
          </a:xfrm>
        </p:spPr>
        <p:txBody>
          <a:bodyPr/>
          <a:lstStyle/>
          <a:p>
            <a:pPr marL="0" indent="0">
              <a:buNone/>
            </a:pPr>
            <a:r>
              <a:rPr lang="uk" sz="2000" dirty="0">
                <a:latin typeface="Consolas"/>
              </a:rPr>
              <a:t>На </a:t>
            </a:r>
            <a:r>
              <a:rPr lang="uk" sz="2000" dirty="0" err="1">
                <a:latin typeface="Consolas"/>
              </a:rPr>
              <a:t>уроки</a:t>
            </a:r>
            <a:r>
              <a:rPr lang="uk" sz="2000" dirty="0">
                <a:latin typeface="Consolas"/>
              </a:rPr>
              <a:t> мистецтва та техніки вчителі можуть попросити тебе принести додаткові матеріали, які ти будеш використовувати на </a:t>
            </a:r>
            <a:r>
              <a:rPr lang="uk" sz="2000" dirty="0" err="1">
                <a:latin typeface="Consolas"/>
              </a:rPr>
              <a:t>уроці</a:t>
            </a:r>
            <a:r>
              <a:rPr lang="uk" sz="2000" dirty="0">
                <a:latin typeface="Consolas"/>
              </a:rPr>
              <a:t>. Зазвичай вони повідомляють про це заздалегідь.
Учням 1-3 класів вчитель може надати перелік додаткових матеріалів, необхідних для уроків (наприклад: фарби, пластилін).
Якщо в тебе в розкладі є урок фізкультури, ти приносиш до школи спортивний одяг.</a:t>
            </a:r>
            <a:endParaRPr lang="pl-PL" sz="2000" dirty="0">
              <a:cs typeface="Calibri" panose="020F0502020204030204"/>
            </a:endParaRPr>
          </a:p>
        </p:txBody>
      </p:sp>
      <p:pic>
        <p:nvPicPr>
          <p:cNvPr id="4" name="Obraz 4" descr="Obraz zawierający tekst, wewnątrz, biuro, zabawka&#10;&#10;Opis wygenerowany automatycznie">
            <a:extLst>
              <a:ext uri="{FF2B5EF4-FFF2-40B4-BE49-F238E27FC236}">
                <a16:creationId xmlns:a16="http://schemas.microsoft.com/office/drawing/2014/main" id="{ED3DB004-6C9E-4E42-B419-9FC36471182D}"/>
              </a:ext>
            </a:extLst>
          </p:cNvPr>
          <p:cNvPicPr>
            <a:picLocks noChangeAspect="1"/>
          </p:cNvPicPr>
          <p:nvPr/>
        </p:nvPicPr>
        <p:blipFill>
          <a:blip r:embed="rId2"/>
          <a:stretch>
            <a:fillRect/>
          </a:stretch>
        </p:blipFill>
        <p:spPr>
          <a:xfrm>
            <a:off x="683914" y="204338"/>
            <a:ext cx="3462966" cy="2308644"/>
          </a:xfrm>
          <a:prstGeom prst="rect">
            <a:avLst/>
          </a:prstGeom>
        </p:spPr>
      </p:pic>
    </p:spTree>
    <p:extLst>
      <p:ext uri="{BB962C8B-B14F-4D97-AF65-F5344CB8AC3E}">
        <p14:creationId xmlns:p14="http://schemas.microsoft.com/office/powerpoint/2010/main" val="134489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285142F2-D7D2-4F0B-B61C-C42F126ADD24}"/>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r"/>
            <a:r>
              <a:rPr lang="en-US" sz="8000"/>
              <a:t>це варто знати</a:t>
            </a:r>
          </a:p>
        </p:txBody>
      </p:sp>
    </p:spTree>
    <p:extLst>
      <p:ext uri="{BB962C8B-B14F-4D97-AF65-F5344CB8AC3E}">
        <p14:creationId xmlns:p14="http://schemas.microsoft.com/office/powerpoint/2010/main" val="4000151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03D35D-6E27-4453-B361-415D17AEDD44}"/>
              </a:ext>
            </a:extLst>
          </p:cNvPr>
          <p:cNvSpPr>
            <a:spLocks noGrp="1"/>
          </p:cNvSpPr>
          <p:nvPr>
            <p:ph type="title"/>
          </p:nvPr>
        </p:nvSpPr>
        <p:spPr>
          <a:xfrm>
            <a:off x="2473570" y="619369"/>
            <a:ext cx="10131425" cy="1456267"/>
          </a:xfrm>
        </p:spPr>
        <p:txBody>
          <a:bodyPr/>
          <a:lstStyle/>
          <a:p>
            <a:r>
              <a:rPr lang="uk" dirty="0">
                <a:latin typeface="Consolas"/>
              </a:rPr>
              <a:t>Учнівський квиток</a:t>
            </a:r>
            <a:endParaRPr lang="pl-PL" dirty="0"/>
          </a:p>
        </p:txBody>
      </p:sp>
      <p:sp>
        <p:nvSpPr>
          <p:cNvPr id="3" name="Symbol zastępczy zawartości 2">
            <a:extLst>
              <a:ext uri="{FF2B5EF4-FFF2-40B4-BE49-F238E27FC236}">
                <a16:creationId xmlns:a16="http://schemas.microsoft.com/office/drawing/2014/main" id="{945CF62C-43B6-4D0F-BBD4-43BF29B7E804}"/>
              </a:ext>
            </a:extLst>
          </p:cNvPr>
          <p:cNvSpPr>
            <a:spLocks noGrp="1"/>
          </p:cNvSpPr>
          <p:nvPr>
            <p:ph idx="1"/>
          </p:nvPr>
        </p:nvSpPr>
        <p:spPr>
          <a:xfrm>
            <a:off x="812801" y="2181144"/>
            <a:ext cx="10512425" cy="3961748"/>
          </a:xfrm>
        </p:spPr>
        <p:txBody>
          <a:bodyPr/>
          <a:lstStyle/>
          <a:p>
            <a:pPr marL="0" indent="0">
              <a:buClr>
                <a:srgbClr val="FFFFFF"/>
              </a:buClr>
              <a:buNone/>
            </a:pPr>
            <a:r>
              <a:rPr lang="uk" dirty="0">
                <a:latin typeface="Consolas"/>
              </a:rPr>
              <a:t>Це документ, який видається безкоштовно та підтверджує факт відвідування учнем школи та його право на пільги при проїзді залізничним та автобусним транспортом загального користування. Не забувайте мати його при собі під час користування цими послугами (також під час шкільних поїздок).
ПРИМІТКА: Учнівський квиток можна зробити у секретаря і ставити печатку</a:t>
            </a:r>
            <a:r>
              <a:rPr lang="uk" dirty="0">
                <a:solidFill>
                  <a:srgbClr val="FFFFFF"/>
                </a:solidFill>
                <a:latin typeface="Consolas"/>
              </a:rPr>
              <a:t> на початку кожного шкільного рок</a:t>
            </a:r>
            <a:r>
              <a:rPr lang="uk" dirty="0">
                <a:latin typeface="Consolas"/>
              </a:rPr>
              <a:t>у, інакше він вважається недійсним!</a:t>
            </a:r>
            <a:r>
              <a:rPr lang="uk" dirty="0">
                <a:solidFill>
                  <a:srgbClr val="FF0000"/>
                </a:solidFill>
                <a:latin typeface="Consolas"/>
              </a:rPr>
              <a:t> </a:t>
            </a:r>
            <a:r>
              <a:rPr lang="uk" dirty="0">
                <a:latin typeface="Consolas"/>
              </a:rPr>
              <a:t>Його необхідно підписати у зазначеному місці. Щоб зробити цей квиток, вам знадобиться фотографія дитини.</a:t>
            </a:r>
            <a:endParaRPr lang="pl-PL">
              <a:cs typeface="Calibri"/>
            </a:endParaRPr>
          </a:p>
        </p:txBody>
      </p:sp>
      <p:pic>
        <p:nvPicPr>
          <p:cNvPr id="4" name="Obraz 4">
            <a:extLst>
              <a:ext uri="{FF2B5EF4-FFF2-40B4-BE49-F238E27FC236}">
                <a16:creationId xmlns:a16="http://schemas.microsoft.com/office/drawing/2014/main" id="{A0EC681E-935E-4695-9693-55B63C0E5E8A}"/>
              </a:ext>
            </a:extLst>
          </p:cNvPr>
          <p:cNvPicPr>
            <a:picLocks noChangeAspect="1"/>
          </p:cNvPicPr>
          <p:nvPr/>
        </p:nvPicPr>
        <p:blipFill>
          <a:blip r:embed="rId2"/>
          <a:stretch>
            <a:fillRect/>
          </a:stretch>
        </p:blipFill>
        <p:spPr>
          <a:xfrm>
            <a:off x="9999388" y="196979"/>
            <a:ext cx="1844855" cy="2587685"/>
          </a:xfrm>
          <a:prstGeom prst="rect">
            <a:avLst/>
          </a:prstGeom>
        </p:spPr>
      </p:pic>
    </p:spTree>
    <p:extLst>
      <p:ext uri="{BB962C8B-B14F-4D97-AF65-F5344CB8AC3E}">
        <p14:creationId xmlns:p14="http://schemas.microsoft.com/office/powerpoint/2010/main" val="236625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393DCC-F89A-4F67-9251-750FA358BAD2}"/>
              </a:ext>
            </a:extLst>
          </p:cNvPr>
          <p:cNvSpPr>
            <a:spLocks noGrp="1"/>
          </p:cNvSpPr>
          <p:nvPr>
            <p:ph type="title"/>
          </p:nvPr>
        </p:nvSpPr>
        <p:spPr>
          <a:xfrm>
            <a:off x="2502878" y="502138"/>
            <a:ext cx="10131425" cy="1456267"/>
          </a:xfrm>
        </p:spPr>
        <p:txBody>
          <a:bodyPr/>
          <a:lstStyle/>
          <a:p>
            <a:r>
              <a:rPr lang="uk" dirty="0">
                <a:latin typeface="Consolas"/>
              </a:rPr>
              <a:t>мобільний телефон</a:t>
            </a:r>
            <a:endParaRPr lang="pl-PL" dirty="0"/>
          </a:p>
        </p:txBody>
      </p:sp>
      <p:sp>
        <p:nvSpPr>
          <p:cNvPr id="3" name="Symbol zastępczy zawartości 2">
            <a:extLst>
              <a:ext uri="{FF2B5EF4-FFF2-40B4-BE49-F238E27FC236}">
                <a16:creationId xmlns:a16="http://schemas.microsoft.com/office/drawing/2014/main" id="{6A507FB3-B3CD-423B-9113-2864FD079CFA}"/>
              </a:ext>
            </a:extLst>
          </p:cNvPr>
          <p:cNvSpPr>
            <a:spLocks noGrp="1"/>
          </p:cNvSpPr>
          <p:nvPr>
            <p:ph idx="1"/>
          </p:nvPr>
        </p:nvSpPr>
        <p:spPr>
          <a:xfrm>
            <a:off x="715109" y="2337452"/>
            <a:ext cx="10131425" cy="3649133"/>
          </a:xfrm>
        </p:spPr>
        <p:txBody>
          <a:bodyPr>
            <a:normAutofit lnSpcReduction="10000"/>
          </a:bodyPr>
          <a:lstStyle/>
          <a:p>
            <a:pPr marL="0" indent="0" algn="just">
              <a:buNone/>
            </a:pPr>
            <a:r>
              <a:rPr lang="uk" sz="2800" dirty="0">
                <a:latin typeface="Consolas"/>
              </a:rPr>
              <a:t>У нашій школі заборонено користуватися мобільними телефонами. Дитина може мати з собою телефон, але його потрібно вимкнути, поки вона перебуває в будівлі школи.</a:t>
            </a:r>
            <a:endParaRPr lang="pl-PL" sz="2800" dirty="0">
              <a:latin typeface="Calibri" panose="020F0502020204030204"/>
              <a:cs typeface="Calibri" panose="020F0502020204030204"/>
            </a:endParaRPr>
          </a:p>
          <a:p>
            <a:pPr marL="0" indent="0" algn="just">
              <a:buNone/>
            </a:pPr>
            <a:r>
              <a:rPr lang="uk" sz="2800" dirty="0">
                <a:latin typeface="Consolas"/>
              </a:rPr>
              <a:t>
Наразі, винятком є ​​використання телефону для спілкування між польськими та українськими учнями або між учнем і викладачем.</a:t>
            </a:r>
            <a:endParaRPr lang="pl-PL" sz="2800">
              <a:cs typeface="Calibri" panose="020F0502020204030204"/>
            </a:endParaRPr>
          </a:p>
        </p:txBody>
      </p:sp>
      <p:pic>
        <p:nvPicPr>
          <p:cNvPr id="4" name="Obraz 4" descr="Obraz zawierający telefon komórkowy&#10;&#10;Opis wygenerowany automatycznie">
            <a:extLst>
              <a:ext uri="{FF2B5EF4-FFF2-40B4-BE49-F238E27FC236}">
                <a16:creationId xmlns:a16="http://schemas.microsoft.com/office/drawing/2014/main" id="{97517777-4686-4F17-8C17-758C8643E611}"/>
              </a:ext>
            </a:extLst>
          </p:cNvPr>
          <p:cNvPicPr>
            <a:picLocks noChangeAspect="1"/>
          </p:cNvPicPr>
          <p:nvPr/>
        </p:nvPicPr>
        <p:blipFill>
          <a:blip r:embed="rId2"/>
          <a:stretch>
            <a:fillRect/>
          </a:stretch>
        </p:blipFill>
        <p:spPr>
          <a:xfrm>
            <a:off x="8907672" y="372014"/>
            <a:ext cx="2571750" cy="1714500"/>
          </a:xfrm>
          <a:prstGeom prst="rect">
            <a:avLst/>
          </a:prstGeom>
        </p:spPr>
      </p:pic>
    </p:spTree>
    <p:extLst>
      <p:ext uri="{BB962C8B-B14F-4D97-AF65-F5344CB8AC3E}">
        <p14:creationId xmlns:p14="http://schemas.microsoft.com/office/powerpoint/2010/main" val="287519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62" name="Rectangle 61">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AE83E40-D821-45A7-AFBB-A4ADE74E797A}"/>
              </a:ext>
            </a:extLst>
          </p:cNvPr>
          <p:cNvSpPr>
            <a:spLocks noGrp="1"/>
          </p:cNvSpPr>
          <p:nvPr>
            <p:ph type="title"/>
          </p:nvPr>
        </p:nvSpPr>
        <p:spPr>
          <a:xfrm>
            <a:off x="714221" y="362629"/>
            <a:ext cx="10562277" cy="5581380"/>
          </a:xfrm>
        </p:spPr>
        <p:txBody>
          <a:bodyPr vert="horz" lIns="91440" tIns="45720" rIns="91440" bIns="45720" rtlCol="0" anchor="b">
            <a:normAutofit/>
          </a:bodyPr>
          <a:lstStyle/>
          <a:p>
            <a:pPr algn="ctr">
              <a:lnSpc>
                <a:spcPct val="90000"/>
              </a:lnSpc>
            </a:pPr>
            <a:endParaRPr lang="en-US" sz="3200" dirty="0">
              <a:cs typeface="Calibri Light"/>
            </a:endParaRPr>
          </a:p>
          <a:p>
            <a:pPr algn="just">
              <a:lnSpc>
                <a:spcPct val="90000"/>
              </a:lnSpc>
            </a:pPr>
            <a:r>
              <a:rPr lang="en-US" sz="3200" dirty="0"/>
              <a:t>    </a:t>
            </a:r>
            <a:r>
              <a:rPr lang="en-US" sz="3200" dirty="0" err="1"/>
              <a:t>Ми</a:t>
            </a:r>
            <a:r>
              <a:rPr lang="en-US" sz="3200" dirty="0"/>
              <a:t> </a:t>
            </a:r>
            <a:r>
              <a:rPr lang="en-US" sz="3200" dirty="0" err="1"/>
              <a:t>знаємо</a:t>
            </a:r>
            <a:r>
              <a:rPr lang="en-US" sz="3200" dirty="0"/>
              <a:t>, </a:t>
            </a:r>
            <a:r>
              <a:rPr lang="en-US" sz="3200" dirty="0" err="1"/>
              <a:t>що</a:t>
            </a:r>
            <a:r>
              <a:rPr lang="en-US" sz="3200" dirty="0"/>
              <a:t> </a:t>
            </a:r>
            <a:r>
              <a:rPr lang="en-US" sz="3200" dirty="0" err="1"/>
              <a:t>спочатку</a:t>
            </a:r>
            <a:r>
              <a:rPr lang="en-US" sz="3200" dirty="0"/>
              <a:t> </a:t>
            </a:r>
            <a:r>
              <a:rPr lang="en-US" sz="3200" dirty="0" err="1"/>
              <a:t>ти</a:t>
            </a:r>
            <a:r>
              <a:rPr lang="en-US" sz="3200" dirty="0"/>
              <a:t> </a:t>
            </a:r>
            <a:r>
              <a:rPr lang="en-US" sz="3200" dirty="0" err="1"/>
              <a:t>можеш</a:t>
            </a:r>
            <a:r>
              <a:rPr lang="en-US" sz="3200" dirty="0"/>
              <a:t> </a:t>
            </a:r>
            <a:r>
              <a:rPr lang="en-US" sz="3200" dirty="0" err="1"/>
              <a:t>відчувати</a:t>
            </a:r>
            <a:r>
              <a:rPr lang="en-US" sz="3200" dirty="0"/>
              <a:t> </a:t>
            </a:r>
            <a:r>
              <a:rPr lang="en-US" sz="3200" dirty="0" err="1"/>
              <a:t>себе</a:t>
            </a:r>
            <a:r>
              <a:rPr lang="en-US" sz="3200" dirty="0"/>
              <a:t> </a:t>
            </a:r>
            <a:r>
              <a:rPr lang="en-US" sz="3200" dirty="0" err="1"/>
              <a:t>самотньо</a:t>
            </a:r>
            <a:r>
              <a:rPr lang="en-US" sz="3200" dirty="0"/>
              <a:t>, </a:t>
            </a:r>
            <a:r>
              <a:rPr lang="en-US" sz="3200" dirty="0" err="1"/>
              <a:t>але</a:t>
            </a:r>
            <a:r>
              <a:rPr lang="en-US" sz="3200" dirty="0"/>
              <a:t> </a:t>
            </a:r>
            <a:r>
              <a:rPr lang="en-US" sz="3200" dirty="0" err="1"/>
              <a:t>не</a:t>
            </a:r>
            <a:r>
              <a:rPr lang="en-US" sz="3200" dirty="0"/>
              <a:t> </a:t>
            </a:r>
            <a:r>
              <a:rPr lang="en-US" sz="3200" dirty="0" err="1"/>
              <a:t>хвилюйся</a:t>
            </a:r>
            <a:r>
              <a:rPr lang="en-US" sz="3200" dirty="0"/>
              <a:t>, </a:t>
            </a:r>
            <a:r>
              <a:rPr lang="en-US" sz="3200" dirty="0" err="1"/>
              <a:t>оскільки</a:t>
            </a:r>
            <a:r>
              <a:rPr lang="en-US" sz="3200" dirty="0"/>
              <a:t> </a:t>
            </a:r>
            <a:r>
              <a:rPr lang="en-US" sz="3200" dirty="0" err="1"/>
              <a:t>ми</a:t>
            </a:r>
            <a:r>
              <a:rPr lang="en-US" sz="3200" dirty="0"/>
              <a:t> </a:t>
            </a:r>
            <a:r>
              <a:rPr lang="en-US" sz="3200" dirty="0" err="1"/>
              <a:t>полегшимо</a:t>
            </a:r>
            <a:r>
              <a:rPr lang="en-US" sz="3200" dirty="0"/>
              <a:t> </a:t>
            </a:r>
            <a:r>
              <a:rPr lang="en-US" sz="3200" dirty="0" err="1"/>
              <a:t>тобі</a:t>
            </a:r>
            <a:r>
              <a:rPr lang="en-US" sz="3200" dirty="0"/>
              <a:t> </a:t>
            </a:r>
            <a:r>
              <a:rPr lang="en-US" sz="3200" dirty="0" err="1"/>
              <a:t>вивчення</a:t>
            </a:r>
            <a:r>
              <a:rPr lang="en-US" sz="3200" dirty="0"/>
              <a:t> </a:t>
            </a:r>
            <a:r>
              <a:rPr lang="en-US" sz="3200" dirty="0" err="1"/>
              <a:t>всіх</a:t>
            </a:r>
            <a:r>
              <a:rPr lang="en-US" sz="3200" dirty="0"/>
              <a:t> </a:t>
            </a:r>
            <a:r>
              <a:rPr lang="en-US" sz="3200" dirty="0" err="1"/>
              <a:t>правил</a:t>
            </a:r>
            <a:r>
              <a:rPr lang="en-US" sz="3200" dirty="0"/>
              <a:t> </a:t>
            </a:r>
            <a:r>
              <a:rPr lang="en-US" sz="3200" dirty="0" err="1"/>
              <a:t>нашої</a:t>
            </a:r>
            <a:r>
              <a:rPr lang="en-US" sz="3200" dirty="0"/>
              <a:t> </a:t>
            </a:r>
            <a:r>
              <a:rPr lang="en-US" sz="3200" dirty="0" err="1"/>
              <a:t>школи</a:t>
            </a:r>
            <a:r>
              <a:rPr lang="en-US" sz="3200" dirty="0"/>
              <a:t>. </a:t>
            </a:r>
            <a:br>
              <a:rPr lang="en-US" sz="3200" dirty="0">
                <a:ea typeface="Calibri Light"/>
                <a:cs typeface="Calibri Light"/>
              </a:rPr>
            </a:br>
            <a:br>
              <a:rPr lang="en-US" sz="3200" dirty="0"/>
            </a:br>
            <a:r>
              <a:rPr lang="en-US" sz="3200" dirty="0"/>
              <a:t> </a:t>
            </a:r>
            <a:r>
              <a:rPr lang="en-US" sz="3200" dirty="0" err="1"/>
              <a:t>ти</a:t>
            </a:r>
            <a:r>
              <a:rPr lang="en-US" sz="3200" dirty="0"/>
              <a:t> </a:t>
            </a:r>
            <a:r>
              <a:rPr lang="en-US" sz="3200" dirty="0" err="1"/>
              <a:t>завжди</a:t>
            </a:r>
            <a:r>
              <a:rPr lang="en-US" sz="3200" dirty="0"/>
              <a:t> </a:t>
            </a:r>
            <a:r>
              <a:rPr lang="en-US" sz="3200" dirty="0" err="1"/>
              <a:t>можеш</a:t>
            </a:r>
            <a:r>
              <a:rPr lang="en-US" sz="3200" dirty="0"/>
              <a:t> </a:t>
            </a:r>
            <a:r>
              <a:rPr lang="en-US" sz="3200" dirty="0" err="1"/>
              <a:t>розраховувати</a:t>
            </a:r>
            <a:r>
              <a:rPr lang="en-US" sz="3200" dirty="0"/>
              <a:t> </a:t>
            </a:r>
            <a:r>
              <a:rPr lang="en-US" sz="3200" dirty="0" err="1"/>
              <a:t>на</a:t>
            </a:r>
            <a:r>
              <a:rPr lang="en-US" sz="3200" dirty="0"/>
              <a:t> </a:t>
            </a:r>
            <a:r>
              <a:rPr lang="en-US" sz="3200" dirty="0" err="1"/>
              <a:t>нашу</a:t>
            </a:r>
            <a:r>
              <a:rPr lang="en-US" sz="3200" dirty="0"/>
              <a:t> </a:t>
            </a:r>
            <a:r>
              <a:rPr lang="en-US" sz="3200" dirty="0" err="1"/>
              <a:t>підтримку</a:t>
            </a:r>
            <a:r>
              <a:rPr lang="en-US" sz="3200" dirty="0"/>
              <a:t> </a:t>
            </a:r>
            <a:r>
              <a:rPr lang="en-US" sz="3200" dirty="0" err="1"/>
              <a:t>та</a:t>
            </a:r>
            <a:r>
              <a:rPr lang="en-US" sz="3200" dirty="0"/>
              <a:t> </a:t>
            </a:r>
            <a:r>
              <a:rPr lang="en-US" sz="3200" dirty="0" err="1"/>
              <a:t>допомогу</a:t>
            </a:r>
            <a:r>
              <a:rPr lang="en-US" sz="3200" dirty="0"/>
              <a:t>. Якщо у </a:t>
            </a:r>
            <a:r>
              <a:rPr lang="en-US" sz="3200" dirty="0" err="1"/>
              <a:t>тебе</a:t>
            </a:r>
            <a:r>
              <a:rPr lang="en-US" sz="3200" dirty="0"/>
              <a:t> </a:t>
            </a:r>
            <a:r>
              <a:rPr lang="en-US" sz="3200" dirty="0" err="1"/>
              <a:t>виникли</a:t>
            </a:r>
            <a:r>
              <a:rPr lang="en-US" sz="3200" dirty="0"/>
              <a:t> </a:t>
            </a:r>
            <a:r>
              <a:rPr lang="en-US" sz="3200" dirty="0" err="1"/>
              <a:t>питання</a:t>
            </a:r>
            <a:r>
              <a:rPr lang="en-US" sz="3200" dirty="0"/>
              <a:t> </a:t>
            </a:r>
            <a:r>
              <a:rPr lang="en-US" sz="3200" dirty="0" err="1"/>
              <a:t>чи</a:t>
            </a:r>
            <a:r>
              <a:rPr lang="en-US" sz="3200" dirty="0"/>
              <a:t> </a:t>
            </a:r>
            <a:r>
              <a:rPr lang="en-US" sz="3200" dirty="0" err="1"/>
              <a:t>проблеми</a:t>
            </a:r>
            <a:r>
              <a:rPr lang="en-US" sz="3200" dirty="0"/>
              <a:t> - </a:t>
            </a:r>
            <a:r>
              <a:rPr lang="en-US" sz="3200" dirty="0" err="1"/>
              <a:t>ми</a:t>
            </a:r>
            <a:r>
              <a:rPr lang="en-US" sz="3200" dirty="0"/>
              <a:t> </a:t>
            </a:r>
            <a:r>
              <a:rPr lang="en-US" sz="3200" dirty="0" err="1"/>
              <a:t>тут</a:t>
            </a:r>
            <a:r>
              <a:rPr lang="en-US" sz="3200" dirty="0"/>
              <a:t>, </a:t>
            </a:r>
            <a:r>
              <a:rPr lang="en-US" sz="3200" dirty="0" err="1"/>
              <a:t>щоб</a:t>
            </a:r>
            <a:r>
              <a:rPr lang="en-US" sz="3200" dirty="0"/>
              <a:t> </a:t>
            </a:r>
            <a:r>
              <a:rPr lang="en-US" sz="3200" dirty="0" err="1"/>
              <a:t>допомогти</a:t>
            </a:r>
            <a:r>
              <a:rPr lang="en-US" sz="3200" dirty="0"/>
              <a:t>. </a:t>
            </a:r>
            <a:br>
              <a:rPr lang="en-US" sz="3200" dirty="0">
                <a:ea typeface="Calibri Light"/>
                <a:cs typeface="Calibri Light"/>
              </a:rPr>
            </a:br>
            <a:br>
              <a:rPr lang="en-US" sz="3200" dirty="0"/>
            </a:br>
            <a:r>
              <a:rPr lang="en-US" sz="3200" dirty="0"/>
              <a:t>  </a:t>
            </a:r>
            <a:r>
              <a:rPr lang="en-US" sz="3200" dirty="0" err="1"/>
              <a:t>Не</a:t>
            </a:r>
            <a:r>
              <a:rPr lang="en-US" sz="3200" dirty="0"/>
              <a:t> </a:t>
            </a:r>
            <a:r>
              <a:rPr lang="en-US" sz="3200" dirty="0" err="1"/>
              <a:t>соромся</a:t>
            </a:r>
            <a:r>
              <a:rPr lang="en-US" sz="3200" dirty="0"/>
              <a:t> </a:t>
            </a:r>
            <a:r>
              <a:rPr lang="en-US" sz="3200" dirty="0" err="1"/>
              <a:t>запитувати</a:t>
            </a:r>
            <a:r>
              <a:rPr lang="en-US" sz="3200" dirty="0"/>
              <a:t>, і </a:t>
            </a:r>
            <a:r>
              <a:rPr lang="en-US" sz="3200" dirty="0" err="1"/>
              <a:t>ми</a:t>
            </a:r>
            <a:r>
              <a:rPr lang="en-US" sz="3200" dirty="0"/>
              <a:t> </a:t>
            </a:r>
            <a:r>
              <a:rPr lang="en-US" sz="3200" dirty="0" err="1"/>
              <a:t>допоможемо</a:t>
            </a:r>
            <a:r>
              <a:rPr lang="en-US" sz="3200" dirty="0"/>
              <a:t> </a:t>
            </a:r>
            <a:r>
              <a:rPr lang="en-US" sz="3200" dirty="0" err="1"/>
              <a:t>тобі</a:t>
            </a:r>
            <a:r>
              <a:rPr lang="en-US" sz="3200" dirty="0"/>
              <a:t> </a:t>
            </a:r>
            <a:r>
              <a:rPr lang="en-US" sz="3200" dirty="0" err="1"/>
              <a:t>розвіяти</a:t>
            </a:r>
            <a:r>
              <a:rPr lang="en-US" sz="3200" dirty="0"/>
              <a:t> </a:t>
            </a:r>
            <a:r>
              <a:rPr lang="en-US" sz="3200" dirty="0" err="1"/>
              <a:t>будь-які</a:t>
            </a:r>
            <a:r>
              <a:rPr lang="en-US" sz="3200" dirty="0"/>
              <a:t> </a:t>
            </a:r>
            <a:r>
              <a:rPr lang="en-US" sz="3200" dirty="0" err="1"/>
              <a:t>сумніви</a:t>
            </a:r>
            <a:r>
              <a:rPr lang="en-US" sz="3200" dirty="0"/>
              <a:t>!</a:t>
            </a:r>
            <a:endParaRPr lang="en-US" sz="3200" dirty="0">
              <a:ea typeface="Calibri Light" panose="020F0302020204030204"/>
              <a:cs typeface="Calibri Light"/>
            </a:endParaRPr>
          </a:p>
        </p:txBody>
      </p:sp>
      <p:cxnSp>
        <p:nvCxnSpPr>
          <p:cNvPr id="64" name="Straight Connector 63">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87BE7-C9E7-4576-A2D0-07BFB49717F2}"/>
              </a:ext>
            </a:extLst>
          </p:cNvPr>
          <p:cNvSpPr>
            <a:spLocks noGrp="1"/>
          </p:cNvSpPr>
          <p:nvPr>
            <p:ph type="title"/>
          </p:nvPr>
        </p:nvSpPr>
        <p:spPr>
          <a:xfrm>
            <a:off x="539263" y="394677"/>
            <a:ext cx="10131425" cy="1456267"/>
          </a:xfrm>
        </p:spPr>
        <p:txBody>
          <a:bodyPr/>
          <a:lstStyle/>
          <a:p>
            <a:pPr algn="ctr"/>
            <a:r>
              <a:rPr lang="uk" dirty="0">
                <a:latin typeface="Consolas"/>
              </a:rPr>
              <a:t>Іспит після закінчення 8 класу</a:t>
            </a:r>
            <a:endParaRPr lang="pl-PL" dirty="0">
              <a:cs typeface="Calibri Light" panose="020F0302020204030204"/>
            </a:endParaRPr>
          </a:p>
        </p:txBody>
      </p:sp>
      <p:sp>
        <p:nvSpPr>
          <p:cNvPr id="3" name="Symbol zastępczy zawartości 2">
            <a:extLst>
              <a:ext uri="{FF2B5EF4-FFF2-40B4-BE49-F238E27FC236}">
                <a16:creationId xmlns:a16="http://schemas.microsoft.com/office/drawing/2014/main" id="{DA163CF6-BA70-451C-8CA6-389F6EE6D7A1}"/>
              </a:ext>
            </a:extLst>
          </p:cNvPr>
          <p:cNvSpPr>
            <a:spLocks noGrp="1"/>
          </p:cNvSpPr>
          <p:nvPr>
            <p:ph idx="1"/>
          </p:nvPr>
        </p:nvSpPr>
        <p:spPr>
          <a:xfrm>
            <a:off x="539262" y="1663374"/>
            <a:ext cx="11176732" cy="3649133"/>
          </a:xfrm>
        </p:spPr>
        <p:txBody>
          <a:bodyPr>
            <a:noAutofit/>
          </a:bodyPr>
          <a:lstStyle/>
          <a:p>
            <a:pPr marL="0" indent="0" algn="just">
              <a:buNone/>
            </a:pPr>
            <a:r>
              <a:rPr lang="uk" sz="3200" dirty="0">
                <a:latin typeface="Consolas"/>
              </a:rPr>
              <a:t>Після закінчення шкільного навчання (у 8-му класі) всі учні складають іспит, тобто ДПА, що визначає рівень знань і вмінь. Він складається з трьох тестів: польської мови, математики та іноземної мови. Кожен учень обирає іноземну мову, яку вивчає у школі. Іспит у восьмому класі проводиться письмово.</a:t>
            </a:r>
            <a:endParaRPr lang="pl-PL" sz="3200" dirty="0">
              <a:cs typeface="Calibri" panose="020F0502020204030204"/>
            </a:endParaRPr>
          </a:p>
        </p:txBody>
      </p:sp>
      <p:pic>
        <p:nvPicPr>
          <p:cNvPr id="4" name="Obraz 4" descr="Obraz zawierający wewnątrz, podłoże, okno, restauracja&#10;&#10;Opis wygenerowany automatycznie">
            <a:extLst>
              <a:ext uri="{FF2B5EF4-FFF2-40B4-BE49-F238E27FC236}">
                <a16:creationId xmlns:a16="http://schemas.microsoft.com/office/drawing/2014/main" id="{96CD7919-415F-4C52-B9C4-91E440284C7C}"/>
              </a:ext>
            </a:extLst>
          </p:cNvPr>
          <p:cNvPicPr>
            <a:picLocks noChangeAspect="1"/>
          </p:cNvPicPr>
          <p:nvPr/>
        </p:nvPicPr>
        <p:blipFill>
          <a:blip r:embed="rId2"/>
          <a:stretch>
            <a:fillRect/>
          </a:stretch>
        </p:blipFill>
        <p:spPr>
          <a:xfrm>
            <a:off x="8876910" y="4882943"/>
            <a:ext cx="2695575" cy="1695450"/>
          </a:xfrm>
          <a:prstGeom prst="rect">
            <a:avLst/>
          </a:prstGeom>
        </p:spPr>
      </p:pic>
    </p:spTree>
    <p:extLst>
      <p:ext uri="{BB962C8B-B14F-4D97-AF65-F5344CB8AC3E}">
        <p14:creationId xmlns:p14="http://schemas.microsoft.com/office/powerpoint/2010/main" val="45733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3" name="Obraz 3" descr="Obraz zawierający tekst, wewnątrz, osoba, grupa&#10;&#10;Opis wygenerowany automatycznie">
            <a:extLst>
              <a:ext uri="{FF2B5EF4-FFF2-40B4-BE49-F238E27FC236}">
                <a16:creationId xmlns:a16="http://schemas.microsoft.com/office/drawing/2014/main" id="{C8C16368-060B-4035-A5B8-EA9772E007E0}"/>
              </a:ext>
            </a:extLst>
          </p:cNvPr>
          <p:cNvPicPr>
            <a:picLocks noChangeAspect="1"/>
          </p:cNvPicPr>
          <p:nvPr/>
        </p:nvPicPr>
        <p:blipFill rotWithShape="1">
          <a:blip r:embed="rId4"/>
          <a:srcRect t="25249"/>
          <a:stretch/>
        </p:blipFill>
        <p:spPr>
          <a:xfrm>
            <a:off x="-9749" y="10"/>
            <a:ext cx="12191980" cy="6857990"/>
          </a:xfrm>
          <a:prstGeom prst="rect">
            <a:avLst/>
          </a:prstGeom>
        </p:spPr>
      </p:pic>
      <p:pic>
        <p:nvPicPr>
          <p:cNvPr id="14" name="Picture 13">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1" name="Straight Connector 20">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ytuł 1">
            <a:extLst>
              <a:ext uri="{FF2B5EF4-FFF2-40B4-BE49-F238E27FC236}">
                <a16:creationId xmlns:a16="http://schemas.microsoft.com/office/drawing/2014/main" id="{3B0FA895-3D12-48B1-8026-E31A00A0AAB0}"/>
              </a:ext>
            </a:extLst>
          </p:cNvPr>
          <p:cNvSpPr>
            <a:spLocks noGrp="1"/>
          </p:cNvSpPr>
          <p:nvPr>
            <p:ph type="title"/>
          </p:nvPr>
        </p:nvSpPr>
        <p:spPr>
          <a:xfrm>
            <a:off x="6910102" y="2305539"/>
            <a:ext cx="4513792" cy="3796321"/>
          </a:xfrm>
        </p:spPr>
        <p:txBody>
          <a:bodyPr vert="horz" lIns="91440" tIns="45720" rIns="91440" bIns="45720" rtlCol="0" anchor="b">
            <a:normAutofit/>
          </a:bodyPr>
          <a:lstStyle/>
          <a:p>
            <a:pPr algn="ctr">
              <a:lnSpc>
                <a:spcPct val="90000"/>
              </a:lnSpc>
            </a:pPr>
            <a:r>
              <a:rPr lang="en-US" sz="4800" dirty="0" err="1"/>
              <a:t>чого</a:t>
            </a:r>
            <a:r>
              <a:rPr lang="en-US" sz="4800" dirty="0"/>
              <a:t> </a:t>
            </a:r>
            <a:r>
              <a:rPr lang="en-US" sz="4800" dirty="0" err="1"/>
              <a:t>школа</a:t>
            </a:r>
            <a:r>
              <a:rPr lang="en-US" sz="4800" dirty="0"/>
              <a:t> </a:t>
            </a:r>
            <a:r>
              <a:rPr lang="en-US" sz="4800" dirty="0" err="1"/>
              <a:t>очікує</a:t>
            </a:r>
            <a:r>
              <a:rPr lang="en-US" sz="4800" dirty="0"/>
              <a:t> </a:t>
            </a:r>
            <a:r>
              <a:rPr lang="en-US" sz="4800" dirty="0" err="1"/>
              <a:t>від</a:t>
            </a:r>
            <a:r>
              <a:rPr lang="en-US" sz="4800" dirty="0"/>
              <a:t> </a:t>
            </a:r>
            <a:r>
              <a:rPr lang="en-US" sz="4800" dirty="0" err="1"/>
              <a:t>батьків</a:t>
            </a:r>
            <a:r>
              <a:rPr lang="en-US" sz="4800" dirty="0"/>
              <a:t> </a:t>
            </a:r>
            <a:r>
              <a:rPr lang="en-US" sz="4800" dirty="0" err="1"/>
              <a:t>дитини</a:t>
            </a:r>
            <a:endParaRPr lang="pl-PL" dirty="0" err="1"/>
          </a:p>
          <a:p>
            <a:pPr algn="r">
              <a:lnSpc>
                <a:spcPct val="90000"/>
              </a:lnSpc>
            </a:pPr>
            <a:endParaRPr lang="en-US" sz="4800"/>
          </a:p>
        </p:txBody>
      </p:sp>
    </p:spTree>
    <p:extLst>
      <p:ext uri="{BB962C8B-B14F-4D97-AF65-F5344CB8AC3E}">
        <p14:creationId xmlns:p14="http://schemas.microsoft.com/office/powerpoint/2010/main" val="25521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5601A6-3159-4275-880D-134C0238A2C3}"/>
              </a:ext>
            </a:extLst>
          </p:cNvPr>
          <p:cNvSpPr>
            <a:spLocks noGrp="1"/>
          </p:cNvSpPr>
          <p:nvPr>
            <p:ph type="title"/>
          </p:nvPr>
        </p:nvSpPr>
        <p:spPr>
          <a:xfrm>
            <a:off x="461478" y="453292"/>
            <a:ext cx="11264286" cy="5956380"/>
          </a:xfrm>
        </p:spPr>
        <p:txBody>
          <a:bodyPr>
            <a:noAutofit/>
          </a:bodyPr>
          <a:lstStyle/>
          <a:p>
            <a:r>
              <a:rPr lang="uk" sz="2400" dirty="0">
                <a:latin typeface="Consolas"/>
              </a:rPr>
              <a:t>Важливо, щоб батьки:</a:t>
            </a:r>
            <a:br>
              <a:rPr lang="uk" sz="2400" dirty="0">
                <a:latin typeface="Consolas"/>
              </a:rPr>
            </a:br>
            <a:r>
              <a:rPr lang="uk" sz="2400" dirty="0">
                <a:latin typeface="Consolas"/>
              </a:rPr>
              <a:t>- піклуватися про освіту своєї дитини та контролювати її прогрес у навчанні,
- знали шкільні вимоги до своєї дитини,</a:t>
            </a:r>
            <a:r>
              <a:rPr lang="uk" sz="2400" dirty="0">
                <a:solidFill>
                  <a:srgbClr val="FF0000"/>
                </a:solidFill>
                <a:latin typeface="Consolas"/>
              </a:rPr>
              <a:t>
</a:t>
            </a:r>
            <a:r>
              <a:rPr lang="uk" sz="2400" dirty="0">
                <a:latin typeface="Consolas"/>
              </a:rPr>
              <a:t>
- обов'язково брали участь у класних зборах, зустрічах з класним керівником або директором школи,
- якомога швидше написали пояснення за відсутність дитини в школі,
- повідомляти класному керівнику про будь-які проблеми з дитиною,
- брали активну участь у житті школи, тобто участь у заняттях для батьків та заходах школи.</a:t>
            </a:r>
            <a:endParaRPr lang="pl-PL" sz="3100" dirty="0">
              <a:cs typeface="Calibri Light" panose="020F0302020204030204"/>
            </a:endParaRPr>
          </a:p>
        </p:txBody>
      </p:sp>
    </p:spTree>
    <p:extLst>
      <p:ext uri="{BB962C8B-B14F-4D97-AF65-F5344CB8AC3E}">
        <p14:creationId xmlns:p14="http://schemas.microsoft.com/office/powerpoint/2010/main" val="256606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9983A7-65F4-4438-B8AC-13C1CE801C25}"/>
              </a:ext>
            </a:extLst>
          </p:cNvPr>
          <p:cNvSpPr>
            <a:spLocks noGrp="1"/>
          </p:cNvSpPr>
          <p:nvPr>
            <p:ph type="title"/>
          </p:nvPr>
        </p:nvSpPr>
        <p:spPr>
          <a:xfrm>
            <a:off x="1910827" y="1301925"/>
            <a:ext cx="4495500" cy="1456267"/>
          </a:xfrm>
        </p:spPr>
        <p:txBody>
          <a:bodyPr/>
          <a:lstStyle/>
          <a:p>
            <a:r>
              <a:rPr lang="uk" dirty="0">
                <a:latin typeface="Consolas"/>
              </a:rPr>
              <a:t>Зв'язок зі школою</a:t>
            </a:r>
            <a:endParaRPr lang="pl-PL" dirty="0"/>
          </a:p>
        </p:txBody>
      </p:sp>
      <p:sp>
        <p:nvSpPr>
          <p:cNvPr id="3" name="Symbol zastępczy zawartości 2">
            <a:extLst>
              <a:ext uri="{FF2B5EF4-FFF2-40B4-BE49-F238E27FC236}">
                <a16:creationId xmlns:a16="http://schemas.microsoft.com/office/drawing/2014/main" id="{26702343-AECF-4E10-A523-91CB18C961B1}"/>
              </a:ext>
            </a:extLst>
          </p:cNvPr>
          <p:cNvSpPr>
            <a:spLocks noGrp="1"/>
          </p:cNvSpPr>
          <p:nvPr>
            <p:ph idx="1"/>
          </p:nvPr>
        </p:nvSpPr>
        <p:spPr>
          <a:xfrm>
            <a:off x="714556" y="2832180"/>
            <a:ext cx="10131425" cy="3649133"/>
          </a:xfrm>
        </p:spPr>
        <p:txBody>
          <a:bodyPr/>
          <a:lstStyle/>
          <a:p>
            <a:pPr marL="0" indent="0">
              <a:buNone/>
            </a:pPr>
            <a:r>
              <a:rPr lang="uk" sz="3200" dirty="0">
                <a:latin typeface="Consolas"/>
              </a:rPr>
              <a:t>Номер телефону: 42 630 29 00 </a:t>
            </a:r>
            <a:endParaRPr lang="pl-PL" sz="3200" dirty="0" err="1">
              <a:latin typeface="Calibri" panose="020F0502020204030204"/>
              <a:ea typeface="Calibri" panose="020F0502020204030204"/>
              <a:cs typeface="Calibri" panose="020F0502020204030204"/>
            </a:endParaRPr>
          </a:p>
          <a:p>
            <a:pPr marL="0" indent="0">
              <a:buNone/>
            </a:pPr>
            <a:r>
              <a:rPr lang="uk" sz="3200" dirty="0">
                <a:latin typeface="Consolas"/>
              </a:rPr>
              <a:t>Електронна пошта: kontakt@sp36.elodz.edu.pl
Адреса: вул. </a:t>
            </a:r>
            <a:r>
              <a:rPr lang="uk" sz="3200" dirty="0" err="1">
                <a:latin typeface="Consolas"/>
              </a:rPr>
              <a:t>Więckowskiego</a:t>
            </a:r>
            <a:r>
              <a:rPr lang="uk" sz="3200" dirty="0">
                <a:latin typeface="Consolas"/>
              </a:rPr>
              <a:t> 35, 90-734 </a:t>
            </a:r>
            <a:r>
              <a:rPr lang="uk" sz="3200" dirty="0" err="1">
                <a:latin typeface="Consolas"/>
              </a:rPr>
              <a:t>Łódź</a:t>
            </a:r>
            <a:endParaRPr lang="pl-PL" sz="3200" dirty="0">
              <a:ea typeface="Calibri" panose="020F0502020204030204"/>
              <a:cs typeface="Calibri" panose="020F0502020204030204"/>
            </a:endParaRPr>
          </a:p>
        </p:txBody>
      </p:sp>
      <p:pic>
        <p:nvPicPr>
          <p:cNvPr id="4" name="Obraz 4" descr="Obraz zawierający tekst, clipart, okno&#10;&#10;Opis wygenerowany automatycznie">
            <a:extLst>
              <a:ext uri="{FF2B5EF4-FFF2-40B4-BE49-F238E27FC236}">
                <a16:creationId xmlns:a16="http://schemas.microsoft.com/office/drawing/2014/main" id="{31A58461-6070-4D91-93DC-517A5A6C436B}"/>
              </a:ext>
            </a:extLst>
          </p:cNvPr>
          <p:cNvPicPr>
            <a:picLocks noChangeAspect="1"/>
          </p:cNvPicPr>
          <p:nvPr/>
        </p:nvPicPr>
        <p:blipFill>
          <a:blip r:embed="rId2"/>
          <a:stretch>
            <a:fillRect/>
          </a:stretch>
        </p:blipFill>
        <p:spPr>
          <a:xfrm>
            <a:off x="7890565" y="549665"/>
            <a:ext cx="3312004" cy="2725048"/>
          </a:xfrm>
          <a:prstGeom prst="rect">
            <a:avLst/>
          </a:prstGeom>
        </p:spPr>
      </p:pic>
    </p:spTree>
    <p:extLst>
      <p:ext uri="{BB962C8B-B14F-4D97-AF65-F5344CB8AC3E}">
        <p14:creationId xmlns:p14="http://schemas.microsoft.com/office/powerpoint/2010/main" val="172527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1E810C-35C2-4AA7-8BCF-21D576A86393}"/>
              </a:ext>
            </a:extLst>
          </p:cNvPr>
          <p:cNvSpPr>
            <a:spLocks noGrp="1"/>
          </p:cNvSpPr>
          <p:nvPr>
            <p:ph type="title"/>
          </p:nvPr>
        </p:nvSpPr>
        <p:spPr>
          <a:xfrm>
            <a:off x="710317" y="162243"/>
            <a:ext cx="10131425" cy="1456267"/>
          </a:xfrm>
        </p:spPr>
        <p:txBody>
          <a:bodyPr/>
          <a:lstStyle/>
          <a:p>
            <a:pPr algn="ctr"/>
            <a:r>
              <a:rPr lang="pl-PL" b="1" dirty="0" err="1">
                <a:cs typeface="Calibri Light"/>
              </a:rPr>
              <a:t>Librus</a:t>
            </a:r>
            <a:endParaRPr lang="pl-PL" dirty="0" err="1">
              <a:ea typeface="Calibri Light" panose="020F0302020204030204"/>
              <a:cs typeface="Calibri Light"/>
            </a:endParaRPr>
          </a:p>
        </p:txBody>
      </p:sp>
      <p:sp>
        <p:nvSpPr>
          <p:cNvPr id="3" name="Symbol zastępczy zawartości 2">
            <a:extLst>
              <a:ext uri="{FF2B5EF4-FFF2-40B4-BE49-F238E27FC236}">
                <a16:creationId xmlns:a16="http://schemas.microsoft.com/office/drawing/2014/main" id="{ACA36533-C87F-481E-AECD-D38ADF0773CB}"/>
              </a:ext>
            </a:extLst>
          </p:cNvPr>
          <p:cNvSpPr>
            <a:spLocks noGrp="1"/>
          </p:cNvSpPr>
          <p:nvPr>
            <p:ph idx="1"/>
          </p:nvPr>
        </p:nvSpPr>
        <p:spPr>
          <a:xfrm>
            <a:off x="527650" y="1236294"/>
            <a:ext cx="11425386" cy="5316906"/>
          </a:xfrm>
        </p:spPr>
        <p:txBody>
          <a:bodyPr>
            <a:normAutofit fontScale="92500" lnSpcReduction="10000"/>
          </a:bodyPr>
          <a:lstStyle/>
          <a:p>
            <a:pPr marL="0" indent="0" algn="just">
              <a:buNone/>
            </a:pPr>
            <a:r>
              <a:rPr lang="uk" dirty="0">
                <a:latin typeface="Consolas"/>
              </a:rPr>
              <a:t>У нашій школі ми використовуємо веб-сайт LIBRUS. Це основний інструмент спілкування між школою та батьками/опікунами. Веб-сайт є безкоштовним та доступним для всіх батьків/опікунів та учнів. Наші батьки/опікуни отримають пароль та логін під час першої зустрічі у вересні. </a:t>
            </a:r>
            <a:endParaRPr lang="pl-PL" dirty="0">
              <a:latin typeface="Calibri" panose="020F0502020204030204"/>
              <a:ea typeface="Calibri" panose="020F0502020204030204"/>
              <a:cs typeface="Calibri" panose="020F0502020204030204"/>
            </a:endParaRPr>
          </a:p>
          <a:p>
            <a:pPr marL="0" indent="0" algn="just">
              <a:buNone/>
            </a:pPr>
            <a:r>
              <a:rPr lang="uk" dirty="0">
                <a:latin typeface="Consolas"/>
              </a:rPr>
              <a:t>Використовуючи сайт LIBRUS, батьки/опікуни можуть швидко:
- перевірити відвідування, оцінки та коментарі, домашні завдання, попередньо оголошені тести, розклад уроків та можливі зміни до розкладу,
- відправити повідомлення класному керівнику або іншому вчителю,
- отримати повідомлення від класного керівника чи іншого вчителя,
- </a:t>
            </a:r>
            <a:r>
              <a:rPr lang="uk" dirty="0">
                <a:solidFill>
                  <a:srgbClr val="FFFFFF"/>
                </a:solidFill>
                <a:latin typeface="Consolas"/>
              </a:rPr>
              <a:t>написати пояснення про</a:t>
            </a:r>
            <a:r>
              <a:rPr lang="uk" dirty="0">
                <a:solidFill>
                  <a:srgbClr val="FF0000"/>
                </a:solidFill>
                <a:latin typeface="Consolas"/>
              </a:rPr>
              <a:t> </a:t>
            </a:r>
            <a:r>
              <a:rPr lang="uk" dirty="0">
                <a:latin typeface="Consolas"/>
              </a:rPr>
              <a:t>відсутність дитини.
Незалежно від даних, на сайті періодично проводяться зустрічі з батьками/опікунами, під час яких вони дізнаються про успішність своєї дитини.</a:t>
            </a:r>
            <a:endParaRPr lang="pl-PL">
              <a:ea typeface="Calibri"/>
              <a:cs typeface="Calibri" panose="020F0502020204030204"/>
            </a:endParaRPr>
          </a:p>
        </p:txBody>
      </p:sp>
    </p:spTree>
    <p:extLst>
      <p:ext uri="{BB962C8B-B14F-4D97-AF65-F5344CB8AC3E}">
        <p14:creationId xmlns:p14="http://schemas.microsoft.com/office/powerpoint/2010/main" val="270893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504D82C4-04CB-47FD-B37B-2A312E53EC2A}"/>
              </a:ext>
            </a:extLst>
          </p:cNvPr>
          <p:cNvPicPr>
            <a:picLocks noChangeAspect="1"/>
          </p:cNvPicPr>
          <p:nvPr/>
        </p:nvPicPr>
        <p:blipFill>
          <a:blip r:embed="rId3"/>
          <a:stretch>
            <a:fillRect/>
          </a:stretch>
        </p:blipFill>
        <p:spPr>
          <a:xfrm>
            <a:off x="3995423" y="490307"/>
            <a:ext cx="3418753" cy="5813076"/>
          </a:xfrm>
          <a:prstGeom prst="rect">
            <a:avLst/>
          </a:prstGeom>
        </p:spPr>
      </p:pic>
    </p:spTree>
    <p:extLst>
      <p:ext uri="{BB962C8B-B14F-4D97-AF65-F5344CB8AC3E}">
        <p14:creationId xmlns:p14="http://schemas.microsoft.com/office/powerpoint/2010/main" val="8691499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77DE0BCB-BA2A-40CA-97A0-4529789C9733}"/>
              </a:ext>
            </a:extLst>
          </p:cNvPr>
          <p:cNvSpPr>
            <a:spLocks noGrp="1"/>
          </p:cNvSpPr>
          <p:nvPr>
            <p:ph type="title"/>
          </p:nvPr>
        </p:nvSpPr>
        <p:spPr>
          <a:xfrm>
            <a:off x="685801" y="643466"/>
            <a:ext cx="2590799" cy="4995333"/>
          </a:xfrm>
        </p:spPr>
        <p:txBody>
          <a:bodyPr>
            <a:normAutofit/>
          </a:bodyPr>
          <a:lstStyle/>
          <a:p>
            <a:r>
              <a:rPr lang="uk" sz="3100" dirty="0">
                <a:solidFill>
                  <a:srgbClr val="FFFFFF"/>
                </a:solidFill>
                <a:latin typeface="Consolas"/>
              </a:rPr>
              <a:t>Щоб краще запам'ятати - заповни таблицю</a:t>
            </a:r>
            <a:endParaRPr lang="pl-PL" sz="3100" dirty="0">
              <a:solidFill>
                <a:srgbClr val="FFFFFF"/>
              </a:solidFill>
            </a:endParaRPr>
          </a:p>
        </p:txBody>
      </p:sp>
      <p:graphicFrame>
        <p:nvGraphicFramePr>
          <p:cNvPr id="7" name="Tabela 7">
            <a:extLst>
              <a:ext uri="{FF2B5EF4-FFF2-40B4-BE49-F238E27FC236}">
                <a16:creationId xmlns:a16="http://schemas.microsoft.com/office/drawing/2014/main" id="{F374338F-23A1-4ECE-87CE-65A16396F03F}"/>
              </a:ext>
            </a:extLst>
          </p:cNvPr>
          <p:cNvGraphicFramePr>
            <a:graphicFrameLocks noGrp="1"/>
          </p:cNvGraphicFramePr>
          <p:nvPr>
            <p:ph idx="1"/>
            <p:extLst>
              <p:ext uri="{D42A27DB-BD31-4B8C-83A1-F6EECF244321}">
                <p14:modId xmlns:p14="http://schemas.microsoft.com/office/powerpoint/2010/main" val="2753642951"/>
              </p:ext>
            </p:extLst>
          </p:nvPr>
        </p:nvGraphicFramePr>
        <p:xfrm>
          <a:off x="4572000" y="1748692"/>
          <a:ext cx="6867598" cy="3805674"/>
        </p:xfrm>
        <a:graphic>
          <a:graphicData uri="http://schemas.openxmlformats.org/drawingml/2006/table">
            <a:tbl>
              <a:tblPr firstRow="1" bandRow="1">
                <a:tableStyleId>{5C22544A-7EE6-4342-B048-85BDC9FD1C3A}</a:tableStyleId>
              </a:tblPr>
              <a:tblGrid>
                <a:gridCol w="2823655">
                  <a:extLst>
                    <a:ext uri="{9D8B030D-6E8A-4147-A177-3AD203B41FA5}">
                      <a16:colId xmlns:a16="http://schemas.microsoft.com/office/drawing/2014/main" val="2307555853"/>
                    </a:ext>
                  </a:extLst>
                </a:gridCol>
                <a:gridCol w="4043943">
                  <a:extLst>
                    <a:ext uri="{9D8B030D-6E8A-4147-A177-3AD203B41FA5}">
                      <a16:colId xmlns:a16="http://schemas.microsoft.com/office/drawing/2014/main" val="2303402349"/>
                    </a:ext>
                  </a:extLst>
                </a:gridCol>
              </a:tblGrid>
              <a:tr h="826828">
                <a:tc>
                  <a:txBody>
                    <a:bodyPr/>
                    <a:lstStyle/>
                    <a:p>
                      <a:pPr lvl="0" algn="l">
                        <a:lnSpc>
                          <a:spcPct val="100000"/>
                        </a:lnSpc>
                        <a:spcBef>
                          <a:spcPts val="0"/>
                        </a:spcBef>
                        <a:spcAft>
                          <a:spcPts val="0"/>
                        </a:spcAft>
                        <a:buNone/>
                      </a:pPr>
                      <a:r>
                        <a:rPr lang="uk" sz="2100" b="0" i="0" u="none" strike="noStrike" noProof="0" dirty="0">
                          <a:latin typeface="Consolas"/>
                        </a:rPr>
                        <a:t>Шкільний предмет</a:t>
                      </a:r>
                      <a:endParaRPr lang="pl-PL" sz="2100" dirty="0"/>
                    </a:p>
                    <a:p>
                      <a:pPr lvl="0">
                        <a:buNone/>
                      </a:pPr>
                      <a:endParaRPr lang="pl-PL" sz="2100"/>
                    </a:p>
                  </a:txBody>
                  <a:tcPr marL="105995" marR="105995" marT="52998" marB="52998"/>
                </a:tc>
                <a:tc>
                  <a:txBody>
                    <a:bodyPr/>
                    <a:lstStyle/>
                    <a:p>
                      <a:pPr lvl="0" algn="l">
                        <a:lnSpc>
                          <a:spcPct val="100000"/>
                        </a:lnSpc>
                        <a:spcBef>
                          <a:spcPts val="0"/>
                        </a:spcBef>
                        <a:spcAft>
                          <a:spcPts val="0"/>
                        </a:spcAft>
                        <a:buNone/>
                      </a:pPr>
                      <a:r>
                        <a:rPr lang="uk" sz="2100" b="0" i="0" u="none" strike="noStrike" noProof="0" dirty="0">
                          <a:latin typeface="Consolas"/>
                        </a:rPr>
                        <a:t>Ім'я та прізвище вчителя</a:t>
                      </a:r>
                      <a:endParaRPr lang="pl-PL" sz="2100" dirty="0"/>
                    </a:p>
                    <a:p>
                      <a:pPr lvl="0">
                        <a:buNone/>
                      </a:pPr>
                      <a:endParaRPr lang="pl-PL" sz="2100"/>
                    </a:p>
                  </a:txBody>
                  <a:tcPr marL="105995" marR="105995" marT="52998" marB="52998"/>
                </a:tc>
                <a:extLst>
                  <a:ext uri="{0D108BD9-81ED-4DB2-BD59-A6C34878D82A}">
                    <a16:rowId xmlns:a16="http://schemas.microsoft.com/office/drawing/2014/main" val="735313145"/>
                  </a:ext>
                </a:extLst>
              </a:tr>
              <a:tr h="487036">
                <a:tc>
                  <a:txBody>
                    <a:bodyPr/>
                    <a:lstStyle/>
                    <a:p>
                      <a:pPr lvl="0">
                        <a:buNone/>
                      </a:pPr>
                      <a:r>
                        <a:rPr lang="uk" sz="2100" b="0" i="0" u="none" strike="noStrike" noProof="0" dirty="0">
                          <a:latin typeface="Consolas"/>
                        </a:rPr>
                        <a:t>Класний керівник</a:t>
                      </a:r>
                      <a:endParaRPr lang="pl-PL" sz="2100" dirty="0"/>
                    </a:p>
                  </a:txBody>
                  <a:tcPr marL="105995" marR="105995" marT="52998" marB="52998"/>
                </a:tc>
                <a:tc>
                  <a:txBody>
                    <a:bodyPr/>
                    <a:lstStyle/>
                    <a:p>
                      <a:endParaRPr lang="pl-PL" sz="2100"/>
                    </a:p>
                  </a:txBody>
                  <a:tcPr marL="105995" marR="105995" marT="52998" marB="52998"/>
                </a:tc>
                <a:extLst>
                  <a:ext uri="{0D108BD9-81ED-4DB2-BD59-A6C34878D82A}">
                    <a16:rowId xmlns:a16="http://schemas.microsoft.com/office/drawing/2014/main" val="919817481"/>
                  </a:ext>
                </a:extLst>
              </a:tr>
              <a:tr h="498362">
                <a:tc>
                  <a:txBody>
                    <a:bodyPr/>
                    <a:lstStyle/>
                    <a:p>
                      <a:pPr lvl="0">
                        <a:buNone/>
                      </a:pPr>
                      <a:r>
                        <a:rPr lang="uk" sz="2100" b="0" i="0" u="none" strike="noStrike" noProof="0" dirty="0">
                          <a:latin typeface="Consolas"/>
                        </a:rPr>
                        <a:t>Польська мова</a:t>
                      </a:r>
                      <a:endParaRPr lang="pl-PL" sz="2100" dirty="0"/>
                    </a:p>
                  </a:txBody>
                  <a:tcPr marL="105995" marR="105995" marT="52998" marB="52998"/>
                </a:tc>
                <a:tc>
                  <a:txBody>
                    <a:bodyPr/>
                    <a:lstStyle/>
                    <a:p>
                      <a:endParaRPr lang="pl-PL" sz="2100"/>
                    </a:p>
                  </a:txBody>
                  <a:tcPr marL="105995" marR="105995" marT="52998" marB="52998"/>
                </a:tc>
                <a:extLst>
                  <a:ext uri="{0D108BD9-81ED-4DB2-BD59-A6C34878D82A}">
                    <a16:rowId xmlns:a16="http://schemas.microsoft.com/office/drawing/2014/main" val="3411630657"/>
                  </a:ext>
                </a:extLst>
              </a:tr>
              <a:tr h="498362">
                <a:tc>
                  <a:txBody>
                    <a:bodyPr/>
                    <a:lstStyle/>
                    <a:p>
                      <a:pPr lvl="0">
                        <a:buNone/>
                      </a:pPr>
                      <a:r>
                        <a:rPr lang="uk" sz="2100" b="0" i="0" u="none" strike="noStrike" noProof="0" dirty="0">
                          <a:latin typeface="Consolas"/>
                        </a:rPr>
                        <a:t>Англійська мова</a:t>
                      </a:r>
                      <a:endParaRPr lang="pl-PL" sz="2100" dirty="0"/>
                    </a:p>
                  </a:txBody>
                  <a:tcPr marL="105995" marR="105995" marT="52998" marB="52998"/>
                </a:tc>
                <a:tc>
                  <a:txBody>
                    <a:bodyPr/>
                    <a:lstStyle/>
                    <a:p>
                      <a:endParaRPr lang="pl-PL" sz="2100"/>
                    </a:p>
                  </a:txBody>
                  <a:tcPr marL="105995" marR="105995" marT="52998" marB="52998"/>
                </a:tc>
                <a:extLst>
                  <a:ext uri="{0D108BD9-81ED-4DB2-BD59-A6C34878D82A}">
                    <a16:rowId xmlns:a16="http://schemas.microsoft.com/office/drawing/2014/main" val="3272040630"/>
                  </a:ext>
                </a:extLst>
              </a:tr>
              <a:tr h="498362">
                <a:tc>
                  <a:txBody>
                    <a:bodyPr/>
                    <a:lstStyle/>
                    <a:p>
                      <a:pPr lvl="0">
                        <a:buNone/>
                      </a:pPr>
                      <a:r>
                        <a:rPr lang="uk" sz="2100" b="0" i="0" u="none" strike="noStrike" noProof="0" dirty="0">
                          <a:latin typeface="Consolas"/>
                        </a:rPr>
                        <a:t>Математика</a:t>
                      </a:r>
                      <a:endParaRPr lang="pl-PL" sz="2100" dirty="0"/>
                    </a:p>
                  </a:txBody>
                  <a:tcPr marL="105995" marR="105995" marT="52998" marB="52998"/>
                </a:tc>
                <a:tc>
                  <a:txBody>
                    <a:bodyPr/>
                    <a:lstStyle/>
                    <a:p>
                      <a:endParaRPr lang="pl-PL" sz="2100"/>
                    </a:p>
                  </a:txBody>
                  <a:tcPr marL="105995" marR="105995" marT="52998" marB="52998"/>
                </a:tc>
                <a:extLst>
                  <a:ext uri="{0D108BD9-81ED-4DB2-BD59-A6C34878D82A}">
                    <a16:rowId xmlns:a16="http://schemas.microsoft.com/office/drawing/2014/main" val="212454891"/>
                  </a:ext>
                </a:extLst>
              </a:tr>
              <a:tr h="498362">
                <a:tc>
                  <a:txBody>
                    <a:bodyPr/>
                    <a:lstStyle/>
                    <a:p>
                      <a:pPr lvl="0">
                        <a:buNone/>
                      </a:pPr>
                      <a:r>
                        <a:rPr lang="uk" sz="2100" b="0" i="0" u="none" strike="noStrike" noProof="0" dirty="0">
                          <a:latin typeface="Consolas"/>
                        </a:rPr>
                        <a:t>Історія</a:t>
                      </a:r>
                      <a:endParaRPr lang="pl-PL" sz="2100" dirty="0"/>
                    </a:p>
                  </a:txBody>
                  <a:tcPr marL="105995" marR="105995" marT="52998" marB="52998"/>
                </a:tc>
                <a:tc>
                  <a:txBody>
                    <a:bodyPr/>
                    <a:lstStyle/>
                    <a:p>
                      <a:endParaRPr lang="pl-PL" sz="2100"/>
                    </a:p>
                  </a:txBody>
                  <a:tcPr marL="105995" marR="105995" marT="52998" marB="52998"/>
                </a:tc>
                <a:extLst>
                  <a:ext uri="{0D108BD9-81ED-4DB2-BD59-A6C34878D82A}">
                    <a16:rowId xmlns:a16="http://schemas.microsoft.com/office/drawing/2014/main" val="2499054029"/>
                  </a:ext>
                </a:extLst>
              </a:tr>
              <a:tr h="498362">
                <a:tc>
                  <a:txBody>
                    <a:bodyPr/>
                    <a:lstStyle/>
                    <a:p>
                      <a:pPr lvl="0">
                        <a:buNone/>
                      </a:pPr>
                      <a:r>
                        <a:rPr lang="uk" sz="2100" b="0" i="0" u="none" strike="noStrike" noProof="0" dirty="0">
                          <a:latin typeface="Consolas"/>
                        </a:rPr>
                        <a:t>Біологія</a:t>
                      </a:r>
                      <a:endParaRPr lang="pl-PL" sz="2100" dirty="0"/>
                    </a:p>
                  </a:txBody>
                  <a:tcPr marL="105995" marR="105995" marT="52998" marB="52998"/>
                </a:tc>
                <a:tc>
                  <a:txBody>
                    <a:bodyPr/>
                    <a:lstStyle/>
                    <a:p>
                      <a:pPr lvl="0">
                        <a:buNone/>
                      </a:pPr>
                      <a:endParaRPr lang="pl-PL" sz="2100"/>
                    </a:p>
                  </a:txBody>
                  <a:tcPr marL="105995" marR="105995" marT="52998" marB="52998"/>
                </a:tc>
                <a:extLst>
                  <a:ext uri="{0D108BD9-81ED-4DB2-BD59-A6C34878D82A}">
                    <a16:rowId xmlns:a16="http://schemas.microsoft.com/office/drawing/2014/main" val="3905095485"/>
                  </a:ext>
                </a:extLst>
              </a:tr>
            </a:tbl>
          </a:graphicData>
        </a:graphic>
      </p:graphicFrame>
    </p:spTree>
    <p:extLst>
      <p:ext uri="{BB962C8B-B14F-4D97-AF65-F5344CB8AC3E}">
        <p14:creationId xmlns:p14="http://schemas.microsoft.com/office/powerpoint/2010/main" val="38294077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DA36E61-2572-4027-90C1-07667BB29F59}"/>
              </a:ext>
            </a:extLst>
          </p:cNvPr>
          <p:cNvSpPr>
            <a:spLocks noGrp="1"/>
          </p:cNvSpPr>
          <p:nvPr>
            <p:ph type="title"/>
          </p:nvPr>
        </p:nvSpPr>
        <p:spPr>
          <a:xfrm>
            <a:off x="695570" y="868158"/>
            <a:ext cx="2590799" cy="4995333"/>
          </a:xfrm>
        </p:spPr>
        <p:txBody>
          <a:bodyPr>
            <a:normAutofit/>
          </a:bodyPr>
          <a:lstStyle/>
          <a:p>
            <a:r>
              <a:rPr lang="uk" dirty="0">
                <a:solidFill>
                  <a:srgbClr val="FFFFFF"/>
                </a:solidFill>
                <a:latin typeface="Consolas"/>
              </a:rPr>
              <a:t>Хто ким є в школі</a:t>
            </a:r>
            <a:endParaRPr lang="pl-PL" dirty="0">
              <a:solidFill>
                <a:srgbClr val="FFFFFF"/>
              </a:solidFill>
            </a:endParaRPr>
          </a:p>
        </p:txBody>
      </p:sp>
      <p:graphicFrame>
        <p:nvGraphicFramePr>
          <p:cNvPr id="4" name="Tabela 4">
            <a:extLst>
              <a:ext uri="{FF2B5EF4-FFF2-40B4-BE49-F238E27FC236}">
                <a16:creationId xmlns:a16="http://schemas.microsoft.com/office/drawing/2014/main" id="{290DA305-F257-458C-972B-F6657F390E89}"/>
              </a:ext>
            </a:extLst>
          </p:cNvPr>
          <p:cNvGraphicFramePr>
            <a:graphicFrameLocks noGrp="1"/>
          </p:cNvGraphicFramePr>
          <p:nvPr>
            <p:ph idx="1"/>
            <p:extLst>
              <p:ext uri="{D42A27DB-BD31-4B8C-83A1-F6EECF244321}">
                <p14:modId xmlns:p14="http://schemas.microsoft.com/office/powerpoint/2010/main" val="3716327329"/>
              </p:ext>
            </p:extLst>
          </p:nvPr>
        </p:nvGraphicFramePr>
        <p:xfrm>
          <a:off x="4620845" y="1279769"/>
          <a:ext cx="7007303" cy="4006334"/>
        </p:xfrm>
        <a:graphic>
          <a:graphicData uri="http://schemas.openxmlformats.org/drawingml/2006/table">
            <a:tbl>
              <a:tblPr firstRow="1" bandRow="1">
                <a:tableStyleId>{5C22544A-7EE6-4342-B048-85BDC9FD1C3A}</a:tableStyleId>
              </a:tblPr>
              <a:tblGrid>
                <a:gridCol w="2884481">
                  <a:extLst>
                    <a:ext uri="{9D8B030D-6E8A-4147-A177-3AD203B41FA5}">
                      <a16:colId xmlns:a16="http://schemas.microsoft.com/office/drawing/2014/main" val="941955570"/>
                    </a:ext>
                  </a:extLst>
                </a:gridCol>
                <a:gridCol w="2816688">
                  <a:extLst>
                    <a:ext uri="{9D8B030D-6E8A-4147-A177-3AD203B41FA5}">
                      <a16:colId xmlns:a16="http://schemas.microsoft.com/office/drawing/2014/main" val="3319271669"/>
                    </a:ext>
                  </a:extLst>
                </a:gridCol>
                <a:gridCol w="1306134">
                  <a:extLst>
                    <a:ext uri="{9D8B030D-6E8A-4147-A177-3AD203B41FA5}">
                      <a16:colId xmlns:a16="http://schemas.microsoft.com/office/drawing/2014/main" val="216179309"/>
                    </a:ext>
                  </a:extLst>
                </a:gridCol>
              </a:tblGrid>
              <a:tr h="750466">
                <a:tc>
                  <a:txBody>
                    <a:bodyPr/>
                    <a:lstStyle/>
                    <a:p>
                      <a:pPr lvl="0" algn="l">
                        <a:lnSpc>
                          <a:spcPct val="100000"/>
                        </a:lnSpc>
                        <a:spcBef>
                          <a:spcPts val="0"/>
                        </a:spcBef>
                        <a:spcAft>
                          <a:spcPts val="0"/>
                        </a:spcAft>
                        <a:buNone/>
                      </a:pPr>
                      <a:r>
                        <a:rPr lang="uk" sz="1800" b="0" i="0" u="none" strike="noStrike" noProof="0" dirty="0">
                          <a:latin typeface="Consolas"/>
                        </a:rPr>
                        <a:t>Посада</a:t>
                      </a:r>
                      <a:endParaRPr lang="pl-PL" sz="1800" dirty="0"/>
                    </a:p>
                    <a:p>
                      <a:pPr lvl="0">
                        <a:buNone/>
                      </a:pPr>
                      <a:endParaRPr lang="pl-PL" sz="1800"/>
                    </a:p>
                  </a:txBody>
                  <a:tcPr marL="93521" marR="93521" marT="46761" marB="46761"/>
                </a:tc>
                <a:tc>
                  <a:txBody>
                    <a:bodyPr/>
                    <a:lstStyle/>
                    <a:p>
                      <a:pPr lvl="0" algn="l">
                        <a:lnSpc>
                          <a:spcPct val="100000"/>
                        </a:lnSpc>
                        <a:spcBef>
                          <a:spcPts val="0"/>
                        </a:spcBef>
                        <a:spcAft>
                          <a:spcPts val="0"/>
                        </a:spcAft>
                        <a:buNone/>
                      </a:pPr>
                      <a:r>
                        <a:rPr lang="uk" sz="1800" b="0" i="0" u="none" strike="noStrike" noProof="0" dirty="0">
                          <a:latin typeface="Consolas"/>
                        </a:rPr>
                        <a:t>Ім'я та прізвище</a:t>
                      </a:r>
                      <a:endParaRPr lang="pl-PL" sz="1800" dirty="0"/>
                    </a:p>
                    <a:p>
                      <a:pPr lvl="0">
                        <a:buNone/>
                      </a:pPr>
                      <a:endParaRPr lang="pl-PL" sz="1800"/>
                    </a:p>
                  </a:txBody>
                  <a:tcPr marL="93521" marR="93521" marT="46761" marB="46761"/>
                </a:tc>
                <a:tc>
                  <a:txBody>
                    <a:bodyPr/>
                    <a:lstStyle/>
                    <a:p>
                      <a:pPr lvl="0">
                        <a:buNone/>
                      </a:pPr>
                      <a:r>
                        <a:rPr lang="uk" sz="1800" b="0" i="0" u="none" strike="noStrike" noProof="0" dirty="0">
                          <a:latin typeface="Consolas"/>
                        </a:rPr>
                        <a:t>Номер кімнати</a:t>
                      </a:r>
                      <a:endParaRPr lang="pl-PL" sz="1800" dirty="0"/>
                    </a:p>
                  </a:txBody>
                  <a:tcPr marL="93521" marR="93521" marT="46761" marB="46761"/>
                </a:tc>
                <a:extLst>
                  <a:ext uri="{0D108BD9-81ED-4DB2-BD59-A6C34878D82A}">
                    <a16:rowId xmlns:a16="http://schemas.microsoft.com/office/drawing/2014/main" val="620222833"/>
                  </a:ext>
                </a:extLst>
              </a:tr>
              <a:tr h="438734">
                <a:tc>
                  <a:txBody>
                    <a:bodyPr/>
                    <a:lstStyle/>
                    <a:p>
                      <a:pPr lvl="0">
                        <a:buNone/>
                      </a:pPr>
                      <a:r>
                        <a:rPr lang="uk" sz="1800" b="0" i="0" u="none" strike="noStrike" noProof="0" dirty="0">
                          <a:latin typeface="Consolas"/>
                        </a:rPr>
                        <a:t>Директор школи</a:t>
                      </a:r>
                      <a:endParaRPr lang="pl-PL" sz="1800" dirty="0"/>
                    </a:p>
                  </a:txBody>
                  <a:tcPr marL="93521" marR="93521" marT="46761" marB="46761"/>
                </a:tc>
                <a:tc>
                  <a:txBody>
                    <a:bodyPr/>
                    <a:lstStyle/>
                    <a:p>
                      <a:pPr lvl="0">
                        <a:buNone/>
                      </a:pPr>
                      <a:r>
                        <a:rPr lang="uk" sz="1800" b="0" i="0" u="none" strike="noStrike" noProof="0" dirty="0" err="1">
                          <a:latin typeface="Consolas"/>
                        </a:rPr>
                        <a:t>Малгожата</a:t>
                      </a:r>
                      <a:r>
                        <a:rPr lang="uk" sz="1800" b="0" i="0" u="none" strike="noStrike" noProof="0" dirty="0">
                          <a:latin typeface="Consolas"/>
                        </a:rPr>
                        <a:t> </a:t>
                      </a:r>
                      <a:r>
                        <a:rPr lang="uk" sz="1800" b="0" i="0" u="none" strike="noStrike" noProof="0" dirty="0" err="1">
                          <a:latin typeface="Consolas"/>
                        </a:rPr>
                        <a:t>Гурецька</a:t>
                      </a:r>
                      <a:endParaRPr lang="pl-PL" sz="1800" dirty="0" err="1"/>
                    </a:p>
                  </a:txBody>
                  <a:tcPr marL="93521" marR="93521" marT="46761" marB="46761"/>
                </a:tc>
                <a:tc>
                  <a:txBody>
                    <a:bodyPr/>
                    <a:lstStyle/>
                    <a:p>
                      <a:pPr lvl="0">
                        <a:buNone/>
                      </a:pPr>
                      <a:endParaRPr lang="pl-PL" sz="1800"/>
                    </a:p>
                  </a:txBody>
                  <a:tcPr marL="93521" marR="93521" marT="46761" marB="46761"/>
                </a:tc>
                <a:extLst>
                  <a:ext uri="{0D108BD9-81ED-4DB2-BD59-A6C34878D82A}">
                    <a16:rowId xmlns:a16="http://schemas.microsoft.com/office/drawing/2014/main" val="4120794557"/>
                  </a:ext>
                </a:extLst>
              </a:tr>
              <a:tr h="750466">
                <a:tc>
                  <a:txBody>
                    <a:bodyPr/>
                    <a:lstStyle/>
                    <a:p>
                      <a:pPr lvl="0">
                        <a:buNone/>
                      </a:pPr>
                      <a:r>
                        <a:rPr lang="uk" sz="1800" b="0" i="0" u="none" strike="noStrike" noProof="0" dirty="0">
                          <a:latin typeface="Consolas"/>
                        </a:rPr>
                        <a:t>Заступник директора школи</a:t>
                      </a:r>
                      <a:endParaRPr lang="pl-PL" sz="1800" dirty="0"/>
                    </a:p>
                  </a:txBody>
                  <a:tcPr marL="93521" marR="93521" marT="46761" marB="46761"/>
                </a:tc>
                <a:tc>
                  <a:txBody>
                    <a:bodyPr/>
                    <a:lstStyle/>
                    <a:p>
                      <a:pPr lvl="0">
                        <a:buNone/>
                      </a:pPr>
                      <a:r>
                        <a:rPr lang="uk" sz="1800" b="0" i="0" u="none" strike="noStrike" noProof="0" dirty="0">
                          <a:latin typeface="Consolas"/>
                        </a:rPr>
                        <a:t>Божена Сальська</a:t>
                      </a:r>
                      <a:endParaRPr lang="pl-PL" sz="1800" dirty="0"/>
                    </a:p>
                  </a:txBody>
                  <a:tcPr marL="93521" marR="93521" marT="46761" marB="46761"/>
                </a:tc>
                <a:tc>
                  <a:txBody>
                    <a:bodyPr/>
                    <a:lstStyle/>
                    <a:p>
                      <a:pPr lvl="0">
                        <a:buNone/>
                      </a:pPr>
                      <a:r>
                        <a:rPr lang="pl-PL" sz="1800" dirty="0"/>
                        <a:t>10A</a:t>
                      </a:r>
                    </a:p>
                  </a:txBody>
                  <a:tcPr marL="93521" marR="93521" marT="46761" marB="46761"/>
                </a:tc>
                <a:extLst>
                  <a:ext uri="{0D108BD9-81ED-4DB2-BD59-A6C34878D82A}">
                    <a16:rowId xmlns:a16="http://schemas.microsoft.com/office/drawing/2014/main" val="3037213167"/>
                  </a:ext>
                </a:extLst>
              </a:tr>
              <a:tr h="438734">
                <a:tc>
                  <a:txBody>
                    <a:bodyPr/>
                    <a:lstStyle/>
                    <a:p>
                      <a:pPr lvl="0">
                        <a:buNone/>
                      </a:pPr>
                      <a:r>
                        <a:rPr lang="uk" sz="1800" b="0" i="0" u="none" strike="noStrike" noProof="0" dirty="0">
                          <a:latin typeface="Consolas"/>
                        </a:rPr>
                        <a:t>Секретар</a:t>
                      </a:r>
                      <a:endParaRPr lang="pl-PL" sz="1800" dirty="0"/>
                    </a:p>
                  </a:txBody>
                  <a:tcPr marL="93521" marR="93521" marT="46761" marB="46761"/>
                </a:tc>
                <a:tc>
                  <a:txBody>
                    <a:bodyPr/>
                    <a:lstStyle/>
                    <a:p>
                      <a:pPr lvl="0">
                        <a:buNone/>
                      </a:pPr>
                      <a:r>
                        <a:rPr lang="uk" sz="1800" b="0" i="0" u="none" strike="noStrike" noProof="0" dirty="0">
                          <a:latin typeface="Consolas"/>
                        </a:rPr>
                        <a:t>Адріана </a:t>
                      </a:r>
                      <a:r>
                        <a:rPr lang="uk" sz="1800" b="0" i="0" u="none" strike="noStrike" noProof="0" dirty="0" err="1">
                          <a:latin typeface="Consolas"/>
                        </a:rPr>
                        <a:t>Фідос</a:t>
                      </a:r>
                      <a:endParaRPr lang="pl-PL" sz="1800" dirty="0" err="1"/>
                    </a:p>
                  </a:txBody>
                  <a:tcPr marL="93521" marR="93521" marT="46761" marB="46761"/>
                </a:tc>
                <a:tc>
                  <a:txBody>
                    <a:bodyPr/>
                    <a:lstStyle/>
                    <a:p>
                      <a:pPr lvl="0">
                        <a:buNone/>
                      </a:pPr>
                      <a:endParaRPr lang="pl-PL" sz="1800"/>
                    </a:p>
                  </a:txBody>
                  <a:tcPr marL="93521" marR="93521" marT="46761" marB="46761"/>
                </a:tc>
                <a:extLst>
                  <a:ext uri="{0D108BD9-81ED-4DB2-BD59-A6C34878D82A}">
                    <a16:rowId xmlns:a16="http://schemas.microsoft.com/office/drawing/2014/main" val="192250284"/>
                  </a:ext>
                </a:extLst>
              </a:tr>
              <a:tr h="750466">
                <a:tc>
                  <a:txBody>
                    <a:bodyPr/>
                    <a:lstStyle/>
                    <a:p>
                      <a:pPr lvl="0">
                        <a:buNone/>
                      </a:pPr>
                      <a:r>
                        <a:rPr lang="uk" sz="1800" b="0" i="0" u="none" strike="noStrike" noProof="0" dirty="0">
                          <a:latin typeface="Consolas"/>
                        </a:rPr>
                        <a:t>Педагог/соціальний </a:t>
                      </a:r>
                      <a:r>
                        <a:rPr lang="uk" sz="1800" b="0" i="0" u="none" strike="noStrike" noProof="0" dirty="0" err="1">
                          <a:latin typeface="Consolas"/>
                        </a:rPr>
                        <a:t>працівик</a:t>
                      </a:r>
                    </a:p>
                  </a:txBody>
                  <a:tcPr marL="93521" marR="93521" marT="46761" marB="46761"/>
                </a:tc>
                <a:tc>
                  <a:txBody>
                    <a:bodyPr/>
                    <a:lstStyle/>
                    <a:p>
                      <a:pPr lvl="0">
                        <a:buNone/>
                      </a:pPr>
                      <a:r>
                        <a:rPr lang="uk" sz="1800" b="0" i="0" u="none" strike="noStrike" noProof="0" dirty="0" err="1">
                          <a:latin typeface="Consolas"/>
                        </a:rPr>
                        <a:t>Агнешка</a:t>
                      </a:r>
                      <a:r>
                        <a:rPr lang="uk" sz="1800" b="0" i="0" u="none" strike="noStrike" noProof="0" dirty="0">
                          <a:latin typeface="Consolas"/>
                        </a:rPr>
                        <a:t> </a:t>
                      </a:r>
                      <a:r>
                        <a:rPr lang="uk" sz="1800" b="0" i="0" u="none" strike="noStrike" noProof="0" dirty="0" err="1">
                          <a:latin typeface="Consolas"/>
                        </a:rPr>
                        <a:t>Матинка</a:t>
                      </a:r>
                      <a:endParaRPr lang="pl-PL" sz="1800" dirty="0" err="1"/>
                    </a:p>
                  </a:txBody>
                  <a:tcPr marL="93521" marR="93521" marT="46761" marB="46761"/>
                </a:tc>
                <a:tc>
                  <a:txBody>
                    <a:bodyPr/>
                    <a:lstStyle/>
                    <a:p>
                      <a:pPr lvl="0">
                        <a:buNone/>
                      </a:pPr>
                      <a:r>
                        <a:rPr lang="pl-PL" sz="1800" dirty="0"/>
                        <a:t>20</a:t>
                      </a:r>
                    </a:p>
                  </a:txBody>
                  <a:tcPr marL="93521" marR="93521" marT="46761" marB="46761"/>
                </a:tc>
                <a:extLst>
                  <a:ext uri="{0D108BD9-81ED-4DB2-BD59-A6C34878D82A}">
                    <a16:rowId xmlns:a16="http://schemas.microsoft.com/office/drawing/2014/main" val="2639786304"/>
                  </a:ext>
                </a:extLst>
              </a:tr>
              <a:tr h="438734">
                <a:tc>
                  <a:txBody>
                    <a:bodyPr/>
                    <a:lstStyle/>
                    <a:p>
                      <a:pPr lvl="0">
                        <a:buNone/>
                      </a:pPr>
                      <a:r>
                        <a:rPr lang="uk" sz="1800" b="0" i="0" u="none" strike="noStrike" noProof="0" dirty="0">
                          <a:latin typeface="Consolas"/>
                        </a:rPr>
                        <a:t>Педагог</a:t>
                      </a:r>
                      <a:endParaRPr lang="pl-PL" sz="1800" dirty="0"/>
                    </a:p>
                  </a:txBody>
                  <a:tcPr marL="93521" marR="93521" marT="46761" marB="46761"/>
                </a:tc>
                <a:tc>
                  <a:txBody>
                    <a:bodyPr/>
                    <a:lstStyle/>
                    <a:p>
                      <a:pPr lvl="0">
                        <a:buNone/>
                      </a:pPr>
                      <a:r>
                        <a:rPr lang="uk" sz="1800" b="0" i="0" u="none" strike="noStrike" noProof="0" dirty="0">
                          <a:latin typeface="Consolas"/>
                        </a:rPr>
                        <a:t>Ян </a:t>
                      </a:r>
                      <a:r>
                        <a:rPr lang="uk" sz="1800" b="0" i="0" u="none" strike="noStrike" noProof="0" dirty="0" err="1">
                          <a:latin typeface="Consolas"/>
                        </a:rPr>
                        <a:t>Чемерський</a:t>
                      </a:r>
                      <a:endParaRPr lang="pl-PL" sz="1800" dirty="0" err="1"/>
                    </a:p>
                  </a:txBody>
                  <a:tcPr marL="93521" marR="93521" marT="46761" marB="46761"/>
                </a:tc>
                <a:tc>
                  <a:txBody>
                    <a:bodyPr/>
                    <a:lstStyle/>
                    <a:p>
                      <a:pPr lvl="0">
                        <a:buNone/>
                      </a:pPr>
                      <a:r>
                        <a:rPr lang="pl-PL" sz="1800" dirty="0"/>
                        <a:t>10B</a:t>
                      </a:r>
                    </a:p>
                  </a:txBody>
                  <a:tcPr marL="93521" marR="93521" marT="46761" marB="46761"/>
                </a:tc>
                <a:extLst>
                  <a:ext uri="{0D108BD9-81ED-4DB2-BD59-A6C34878D82A}">
                    <a16:rowId xmlns:a16="http://schemas.microsoft.com/office/drawing/2014/main" val="2961130780"/>
                  </a:ext>
                </a:extLst>
              </a:tr>
              <a:tr h="438734">
                <a:tc>
                  <a:txBody>
                    <a:bodyPr/>
                    <a:lstStyle/>
                    <a:p>
                      <a:pPr lvl="0">
                        <a:buNone/>
                      </a:pPr>
                      <a:r>
                        <a:rPr lang="uk" sz="1800" b="0" i="0" u="none" strike="noStrike" noProof="0" dirty="0">
                          <a:latin typeface="Consolas"/>
                        </a:rPr>
                        <a:t>Психолог</a:t>
                      </a:r>
                      <a:endParaRPr lang="pl-PL" sz="1800" dirty="0"/>
                    </a:p>
                  </a:txBody>
                  <a:tcPr marL="93521" marR="93521" marT="46761" marB="46761"/>
                </a:tc>
                <a:tc>
                  <a:txBody>
                    <a:bodyPr/>
                    <a:lstStyle/>
                    <a:p>
                      <a:pPr lvl="0">
                        <a:buNone/>
                      </a:pPr>
                      <a:r>
                        <a:rPr lang="uk" sz="1800" b="0" i="0" u="none" strike="noStrike" noProof="0" dirty="0">
                          <a:latin typeface="Consolas"/>
                        </a:rPr>
                        <a:t>Наталія </a:t>
                      </a:r>
                      <a:r>
                        <a:rPr lang="uk" sz="1800" b="0" i="0" u="none" strike="noStrike" noProof="0" dirty="0" err="1">
                          <a:latin typeface="Consolas"/>
                        </a:rPr>
                        <a:t>Мушинська</a:t>
                      </a:r>
                      <a:endParaRPr lang="pl-PL" sz="1800" dirty="0" err="1"/>
                    </a:p>
                  </a:txBody>
                  <a:tcPr marL="93521" marR="93521" marT="46761" marB="46761"/>
                </a:tc>
                <a:tc>
                  <a:txBody>
                    <a:bodyPr/>
                    <a:lstStyle/>
                    <a:p>
                      <a:pPr lvl="0">
                        <a:buNone/>
                      </a:pPr>
                      <a:r>
                        <a:rPr lang="pl-PL" sz="1800" dirty="0"/>
                        <a:t>10B</a:t>
                      </a:r>
                    </a:p>
                  </a:txBody>
                  <a:tcPr marL="93521" marR="93521" marT="46761" marB="46761"/>
                </a:tc>
                <a:extLst>
                  <a:ext uri="{0D108BD9-81ED-4DB2-BD59-A6C34878D82A}">
                    <a16:rowId xmlns:a16="http://schemas.microsoft.com/office/drawing/2014/main" val="3294476030"/>
                  </a:ext>
                </a:extLst>
              </a:tr>
            </a:tbl>
          </a:graphicData>
        </a:graphic>
      </p:graphicFrame>
    </p:spTree>
    <p:extLst>
      <p:ext uri="{BB962C8B-B14F-4D97-AF65-F5344CB8AC3E}">
        <p14:creationId xmlns:p14="http://schemas.microsoft.com/office/powerpoint/2010/main" val="35435982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0</TotalTime>
  <Words>1</Words>
  <Application>Microsoft Office PowerPoint</Application>
  <PresentationFormat>Panoramiczny</PresentationFormat>
  <Paragraphs>1</Paragraphs>
  <Slides>42</Slides>
  <Notes>1</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Celestial</vt:lpstr>
      <vt:lpstr>вітальний пакет</vt:lpstr>
      <vt:lpstr>Початкова школа №36 імені Зенона Василевського в лодзі</vt:lpstr>
      <vt:lpstr>Доброго ранку!</vt:lpstr>
      <vt:lpstr>     Ми знаємо, що спочатку ти можеш відчувати себе самотньо, але не хвилюйся, оскільки ми полегшимо тобі вивчення всіх правил нашої школи.    ти завжди можеш розраховувати на нашу підтримку та допомогу. Якщо у тебе виникли питання чи проблеми - ми тут, щоб допомогти.     Не соромся запитувати, і ми допоможемо тобі розвіяти будь-які сумніви!</vt:lpstr>
      <vt:lpstr>Зв'язок зі школою</vt:lpstr>
      <vt:lpstr>Librus</vt:lpstr>
      <vt:lpstr>Prezentacja programu PowerPoint</vt:lpstr>
      <vt:lpstr>Щоб краще запам'ятати - заповни таблицю</vt:lpstr>
      <vt:lpstr>Хто ким є в школі</vt:lpstr>
      <vt:lpstr>Важливі місця в школі</vt:lpstr>
      <vt:lpstr>оцінки в школі </vt:lpstr>
      <vt:lpstr>Оцінки мають свої назви:</vt:lpstr>
      <vt:lpstr>Наприкінці кожного семестру також оцінюється поведінка учня.  Оцінки, які ти можеш отримати:
• зразкова,
• дуже добра,
• добра,
• правильнa,
• недоречна,
• не прийнятна.</vt:lpstr>
      <vt:lpstr>Детальна інформація про оцінювання міститься в Статуті школи (розділ «Система внутрішньо-шкільного оцінювання»)  та критеріях перевірки знань.</vt:lpstr>
      <vt:lpstr>Заяви, які використовуються в школі
Пояснення відсутності, звільнення чи згоду батьки/опікуни надсилають класному керівнику у вигляді повідомлення на веб-сайті LIBRUS.</vt:lpstr>
      <vt:lpstr>Пояснення (виправдання, підтвердження) відсутності</vt:lpstr>
      <vt:lpstr>звільнення від занять</vt:lpstr>
      <vt:lpstr>Згода</vt:lpstr>
      <vt:lpstr>ДОДАТКОВі навчальні заняття 
(ТІЛЬКИ ЗА ЗГОДою БАТЬКІВ/ОПІКунів):  1. релігія 
2. Сімейне виховання (з четвертого класу)   </vt:lpstr>
      <vt:lpstr>ПОЗАПЛАНОВІ ЗАХОДИ / необов'язкові уроки / додаткові заняття  </vt:lpstr>
      <vt:lpstr>що робити коли...</vt:lpstr>
      <vt:lpstr>...ДИТИНІ погано</vt:lpstr>
      <vt:lpstr>...Дитина хвора</vt:lpstr>
      <vt:lpstr>...Дитина повертається до школи після хвороби:
 </vt:lpstr>
      <vt:lpstr>...ДИТИНА не знає, який зараз В НЕЇ урок:</vt:lpstr>
      <vt:lpstr>...дитина запізнилася на урок:</vt:lpstr>
      <vt:lpstr>...дитина забула про домашнє завдання:</vt:lpstr>
      <vt:lpstr>...у дитини проблеми з домашнім завданням:</vt:lpstr>
      <vt:lpstr>...у дитини є проблема, з якою вона не може впоратися сама:</vt:lpstr>
      <vt:lpstr>шкільний одяг</vt:lpstr>
      <vt:lpstr>ПОВСЯКДЕННИЙ шкільний ОДЯГ</vt:lpstr>
      <vt:lpstr>СПОРТИВНИЙ ОДЯГ</vt:lpstr>
      <vt:lpstr>Святковий одяг</vt:lpstr>
      <vt:lpstr>Шкільне приладдя</vt:lpstr>
      <vt:lpstr>Речі, які ти маєш мати у школі та носити їх у рюкзаку:</vt:lpstr>
      <vt:lpstr>Prezentacja programu PowerPoint</vt:lpstr>
      <vt:lpstr>це варто знати</vt:lpstr>
      <vt:lpstr>Учнівський квиток</vt:lpstr>
      <vt:lpstr>мобільний телефон</vt:lpstr>
      <vt:lpstr>Іспит після закінчення 8 класу</vt:lpstr>
      <vt:lpstr>чого школа очікує від батьків дитини </vt:lpstr>
      <vt:lpstr>Важливо, щоб батьки: - піклуватися про освіту своєї дитини та контролювати її прогрес у навчанні,
- знали шкільні вимоги до своєї дитини,
- обов'язково брали участь у класних зборах, зустрічах з класним керівником або директором школи,
- якомога швидше написали пояснення за відсутність дитини в школі,
- повідомляти класному керівнику про будь-які проблеми з дитиною,
- брали активну участь у житті школи, тобто участь у заняттях для батьків та заходах школи.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1039</cp:revision>
  <dcterms:created xsi:type="dcterms:W3CDTF">2022-03-15T17:33:17Z</dcterms:created>
  <dcterms:modified xsi:type="dcterms:W3CDTF">2022-03-25T16:00:48Z</dcterms:modified>
</cp:coreProperties>
</file>