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77" d="100"/>
          <a:sy n="77" d="100"/>
        </p:scale>
        <p:origin x="-378" y="-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66817-66B6-4613-BA5D-A8177F55DF58}" type="datetimeFigureOut">
              <a:rPr lang="sk-SK" smtClean="0"/>
              <a:t>8. 12. 2020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5A22-0605-4A4B-8DB6-290DC97EDE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42089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66817-66B6-4613-BA5D-A8177F55DF58}" type="datetimeFigureOut">
              <a:rPr lang="sk-SK" smtClean="0"/>
              <a:t>8. 12. 2020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5A22-0605-4A4B-8DB6-290DC97EDE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68410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66817-66B6-4613-BA5D-A8177F55DF58}" type="datetimeFigureOut">
              <a:rPr lang="sk-SK" smtClean="0"/>
              <a:t>8. 12. 2020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5A22-0605-4A4B-8DB6-290DC97EDE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23042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66817-66B6-4613-BA5D-A8177F55DF58}" type="datetimeFigureOut">
              <a:rPr lang="sk-SK" smtClean="0"/>
              <a:t>8. 12. 2020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5A22-0605-4A4B-8DB6-290DC97EDECF}" type="slidenum">
              <a:rPr lang="sk-SK" smtClean="0"/>
              <a:t>‹#›</a:t>
            </a:fld>
            <a:endParaRPr lang="sk-SK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6743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66817-66B6-4613-BA5D-A8177F55DF58}" type="datetimeFigureOut">
              <a:rPr lang="sk-SK" smtClean="0"/>
              <a:t>8. 12. 2020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5A22-0605-4A4B-8DB6-290DC97EDE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66575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66817-66B6-4613-BA5D-A8177F55DF58}" type="datetimeFigureOut">
              <a:rPr lang="sk-SK" smtClean="0"/>
              <a:t>8. 12. 2020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5A22-0605-4A4B-8DB6-290DC97EDE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78893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66817-66B6-4613-BA5D-A8177F55DF58}" type="datetimeFigureOut">
              <a:rPr lang="sk-SK" smtClean="0"/>
              <a:t>8. 12. 2020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5A22-0605-4A4B-8DB6-290DC97EDE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97742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66817-66B6-4613-BA5D-A8177F55DF58}" type="datetimeFigureOut">
              <a:rPr lang="sk-SK" smtClean="0"/>
              <a:t>8. 12. 2020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5A22-0605-4A4B-8DB6-290DC97EDE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21509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66817-66B6-4613-BA5D-A8177F55DF58}" type="datetimeFigureOut">
              <a:rPr lang="sk-SK" smtClean="0"/>
              <a:t>8. 12. 2020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5A22-0605-4A4B-8DB6-290DC97EDE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16503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66817-66B6-4613-BA5D-A8177F55DF58}" type="datetimeFigureOut">
              <a:rPr lang="sk-SK" smtClean="0"/>
              <a:t>8. 12. 2020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5A22-0605-4A4B-8DB6-290DC97EDE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4341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66817-66B6-4613-BA5D-A8177F55DF58}" type="datetimeFigureOut">
              <a:rPr lang="sk-SK" smtClean="0"/>
              <a:t>8. 12. 2020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5A22-0605-4A4B-8DB6-290DC97EDE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71406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66817-66B6-4613-BA5D-A8177F55DF58}" type="datetimeFigureOut">
              <a:rPr lang="sk-SK" smtClean="0"/>
              <a:t>8. 12. 2020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5A22-0605-4A4B-8DB6-290DC97EDE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79229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66817-66B6-4613-BA5D-A8177F55DF58}" type="datetimeFigureOut">
              <a:rPr lang="sk-SK" smtClean="0"/>
              <a:t>8. 12. 2020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5A22-0605-4A4B-8DB6-290DC97EDE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55734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66817-66B6-4613-BA5D-A8177F55DF58}" type="datetimeFigureOut">
              <a:rPr lang="sk-SK" smtClean="0"/>
              <a:t>8. 12. 2020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5A22-0605-4A4B-8DB6-290DC97EDE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34092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66817-66B6-4613-BA5D-A8177F55DF58}" type="datetimeFigureOut">
              <a:rPr lang="sk-SK" smtClean="0"/>
              <a:t>8. 12. 2020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5A22-0605-4A4B-8DB6-290DC97EDE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90883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66817-66B6-4613-BA5D-A8177F55DF58}" type="datetimeFigureOut">
              <a:rPr lang="sk-SK" smtClean="0"/>
              <a:t>8. 12. 2020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5A22-0605-4A4B-8DB6-290DC97EDE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15446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66817-66B6-4613-BA5D-A8177F55DF58}" type="datetimeFigureOut">
              <a:rPr lang="sk-SK" smtClean="0"/>
              <a:t>8. 12. 2020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5A22-0605-4A4B-8DB6-290DC97EDE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21621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5D66817-66B6-4613-BA5D-A8177F55DF58}" type="datetimeFigureOut">
              <a:rPr lang="sk-SK" smtClean="0"/>
              <a:t>8. 12. 2020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94A05A22-0605-4A4B-8DB6-290DC97EDE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364801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err="1" smtClean="0"/>
              <a:t>Sýrjské</a:t>
            </a:r>
            <a:r>
              <a:rPr lang="sk-SK" dirty="0" smtClean="0"/>
              <a:t> deti v nebezpečenstve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err="1" smtClean="0"/>
              <a:t>Mátyás</a:t>
            </a:r>
            <a:r>
              <a:rPr lang="sk-SK" dirty="0" smtClean="0"/>
              <a:t> </a:t>
            </a:r>
            <a:r>
              <a:rPr lang="sk-SK" dirty="0" err="1" smtClean="0"/>
              <a:t>Bernáth</a:t>
            </a:r>
            <a:r>
              <a:rPr lang="sk-SK" dirty="0" smtClean="0"/>
              <a:t>, Kinga </a:t>
            </a:r>
            <a:r>
              <a:rPr lang="sk-SK" dirty="0" err="1" smtClean="0"/>
              <a:t>Magosová</a:t>
            </a:r>
            <a:r>
              <a:rPr lang="sk-SK" dirty="0" smtClean="0"/>
              <a:t>, Adriana T</a:t>
            </a:r>
            <a:r>
              <a:rPr lang="hu-HU" dirty="0" err="1" smtClean="0"/>
              <a:t>óthová</a:t>
            </a:r>
            <a:r>
              <a:rPr lang="sk-SK" dirty="0" smtClean="0"/>
              <a:t>, František </a:t>
            </a:r>
            <a:r>
              <a:rPr lang="sk-SK" dirty="0" err="1" smtClean="0"/>
              <a:t>Bernáth</a:t>
            </a:r>
            <a:endParaRPr lang="sk-SK" dirty="0"/>
          </a:p>
        </p:txBody>
      </p:sp>
      <p:pic>
        <p:nvPicPr>
          <p:cNvPr id="4" name="2019-08-03_-_Please_Dont_Cry_-_David_Fesliy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24946" y="40386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07045"/>
      </p:ext>
    </p:extLst>
  </p:cSld>
  <p:clrMapOvr>
    <a:masterClrMapping/>
  </p:clrMapOvr>
  <p:transition spd="slow" advClick="0" advTm="7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ĎAKUJEME ZA POZORNOSŤ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0684" y="1731963"/>
            <a:ext cx="2961106" cy="405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19091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Preto sme si to zvolili: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Úprimne nás dojalo, ako tieto deti každý deň bojujú, aby si </a:t>
            </a:r>
            <a:r>
              <a:rPr lang="sk-SK" dirty="0" err="1" smtClean="0"/>
              <a:t>zdojali</a:t>
            </a:r>
            <a:r>
              <a:rPr lang="sk-SK" dirty="0" smtClean="0"/>
              <a:t> vlastný strach, zachovali lásku k živote a nádej.</a:t>
            </a:r>
          </a:p>
          <a:p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264" y="2437100"/>
            <a:ext cx="7128164" cy="350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9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3000">
        <p14:flash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Pomôžme tým, ktorí to potrebujú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Pomôcť ľuďom, ktorí žijú v núdzovej situácií je krásna činnosť, hlavne keď sa jedná o deťoch.</a:t>
            </a:r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018" y="2649682"/>
            <a:ext cx="6982691" cy="352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66917"/>
      </p:ext>
    </p:extLst>
  </p:cSld>
  <p:clrMapOvr>
    <a:masterClrMapping/>
  </p:clrMapOvr>
  <p:transition spd="slow" advClick="0" advTm="13000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Keď pomôžeme, nebudeme v tom sami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Na svete existuje veľa spoločnosti, ktorým hlavným cieľom je výpomoc detí, ktoré nedostanú základné veci v živote.</a:t>
            </a:r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717" y="2691246"/>
            <a:ext cx="7143750" cy="348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39299"/>
      </p:ext>
    </p:extLst>
  </p:cSld>
  <p:clrMapOvr>
    <a:masterClrMapping/>
  </p:clrMapOvr>
  <p:transition spd="slow" advClick="0" advTm="13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Aj my, ako študenti vieme pomôcť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Nie len s peniazmi môžeme im podporiť!</a:t>
            </a:r>
          </a:p>
          <a:p>
            <a:r>
              <a:rPr lang="sk-SK" dirty="0" smtClean="0"/>
              <a:t>Doma máme veľa zbytočných veci, ktoré nepotrebujeme a mohli by sme tieto veci dávať do </a:t>
            </a:r>
            <a:r>
              <a:rPr lang="sk-SK" dirty="0" err="1" smtClean="0"/>
              <a:t>zbierkách</a:t>
            </a:r>
            <a:r>
              <a:rPr lang="sk-SK" dirty="0" smtClean="0"/>
              <a:t>. Napríklad pre nás peračník neznamená skoro nič, ale pre nich môže byť veľký darček.</a:t>
            </a:r>
          </a:p>
          <a:p>
            <a:endParaRPr lang="sk-SK" dirty="0" smtClean="0"/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512127"/>
            <a:ext cx="4668982" cy="2664836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326" y="3512126"/>
            <a:ext cx="5098473" cy="266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7594"/>
      </p:ext>
    </p:extLst>
  </p:cSld>
  <p:clrMapOvr>
    <a:masterClrMapping/>
  </p:clrMapOvr>
  <p:transition spd="slow" advClick="0" advTm="15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Nie je im ľahké, každá podpora je vzácna!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Deti prešli viacerými skúsenosťami, videli veľa zranených, mŕtvych, plačúcich rodičov...Sú medzi nimi, ktoré museli utiecť z vlastného domova. </a:t>
            </a:r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2586037"/>
            <a:ext cx="5953991" cy="320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63057"/>
      </p:ext>
    </p:extLst>
  </p:cSld>
  <p:clrMapOvr>
    <a:masterClrMapping/>
  </p:clrMapOvr>
  <p:transition spd="slow" advClick="0" advTm="13000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Podľa nás najhoršie v tej situácie: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Všetko sa im zarylo do pamäti a nikdy v živote nebudú schopné zabudnúť, že aký zlý môže byť náš civilizovaný svet.</a:t>
            </a:r>
          </a:p>
          <a:p>
            <a:r>
              <a:rPr lang="sk-SK" dirty="0" smtClean="0"/>
              <a:t>Vo videu počujeme, že deti sú už v bezpečí, ale stále pociťujú úzkosť.</a:t>
            </a:r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368819"/>
            <a:ext cx="4762500" cy="2676525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414" y="3368819"/>
            <a:ext cx="4511386" cy="267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83949"/>
      </p:ext>
    </p:extLst>
  </p:cSld>
  <p:clrMapOvr>
    <a:masterClrMapping/>
  </p:clrMapOvr>
  <p:transition spd="slow" advClick="0" advTm="15000">
    <p:blinds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Tieto deti sú hrdinovia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Napriek všetkého </a:t>
            </a:r>
            <a:r>
              <a:rPr lang="sk-SK" dirty="0" err="1" smtClean="0"/>
              <a:t>peklového</a:t>
            </a:r>
            <a:r>
              <a:rPr lang="sk-SK" dirty="0" smtClean="0"/>
              <a:t>, čo prežili, majú sny a snažia sa čo najviac z srdci smiať a vnímať sveta pozitívne.</a:t>
            </a:r>
          </a:p>
          <a:p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89068"/>
            <a:ext cx="5105400" cy="386412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2589068"/>
            <a:ext cx="5410200" cy="386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91539"/>
      </p:ext>
    </p:extLst>
  </p:cSld>
  <p:clrMapOvr>
    <a:masterClrMapping/>
  </p:clrMapOvr>
  <p:transition spd="slow" advClick="0" advTm="13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Dôležitosť školy oni sa viac cítia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Škola je pre nich domovom, kde sa cítia v bezpečí, môžu byť šťastný a dostať, všetko, čo im chýbalo a čo im pomôže pohnúť sa ďalej.</a:t>
            </a:r>
          </a:p>
          <a:p>
            <a:r>
              <a:rPr lang="sk-SK" dirty="0" smtClean="0"/>
              <a:t>Veríme, že škola sa podarí zachrániť čo najviac detí a snažme sa aj my všetci pomôcť tým, že podporujeme svetovú organizáciu UNICEF.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80955"/>
            <a:ext cx="3582266" cy="2696008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80955"/>
            <a:ext cx="4520046" cy="269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57910"/>
      </p:ext>
    </p:extLst>
  </p:cSld>
  <p:clrMapOvr>
    <a:masterClrMapping/>
  </p:clrMapOvr>
  <p:transition spd="slow" advClick="0" advTm="15000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dlica">
  <a:themeElements>
    <a:clrScheme name="Bridlica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Bridlica">
      <a:maj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ridlic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TM04033929[[fn=Bridlica]]</Template>
  <TotalTime>88</TotalTime>
  <Words>320</Words>
  <Application>Microsoft Office PowerPoint</Application>
  <PresentationFormat>Vlastná</PresentationFormat>
  <Paragraphs>23</Paragraphs>
  <Slides>10</Slides>
  <Notes>0</Notes>
  <HiddenSlides>0</HiddenSlides>
  <MMClips>1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10</vt:i4>
      </vt:variant>
    </vt:vector>
  </HeadingPairs>
  <TitlesOfParts>
    <vt:vector size="11" baseType="lpstr">
      <vt:lpstr>Bridlica</vt:lpstr>
      <vt:lpstr>Sýrjské deti v nebezpečenstve</vt:lpstr>
      <vt:lpstr>Preto sme si to zvolili:</vt:lpstr>
      <vt:lpstr>Pomôžme tým, ktorí to potrebujú</vt:lpstr>
      <vt:lpstr>Keď pomôžeme, nebudeme v tom sami</vt:lpstr>
      <vt:lpstr>Aj my, ako študenti vieme pomôcť</vt:lpstr>
      <vt:lpstr>Nie je im ľahké, každá podpora je vzácna!</vt:lpstr>
      <vt:lpstr>Podľa nás najhoršie v tej situácie:</vt:lpstr>
      <vt:lpstr>Tieto deti sú hrdinovia</vt:lpstr>
      <vt:lpstr>Dôležitosť školy oni sa viac cítia</vt:lpstr>
      <vt:lpstr>ĎAKUJEME ZA POZORNOSŤ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Sýrjské deti</dc:title>
  <dc:creator>Win</dc:creator>
  <cp:lastModifiedBy>kniha 33a</cp:lastModifiedBy>
  <cp:revision>14</cp:revision>
  <dcterms:created xsi:type="dcterms:W3CDTF">2020-11-11T23:23:33Z</dcterms:created>
  <dcterms:modified xsi:type="dcterms:W3CDTF">2020-12-08T09:53:05Z</dcterms:modified>
</cp:coreProperties>
</file>