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1" r:id="rId13"/>
    <p:sldId id="312" r:id="rId14"/>
    <p:sldId id="313" r:id="rId15"/>
    <p:sldId id="314" r:id="rId16"/>
    <p:sldId id="315" r:id="rId17"/>
    <p:sldId id="316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6" r:id="rId26"/>
    <p:sldId id="327" r:id="rId27"/>
    <p:sldId id="328" r:id="rId28"/>
    <p:sldId id="329" r:id="rId29"/>
    <p:sldId id="330" r:id="rId30"/>
    <p:sldId id="331" r:id="rId31"/>
    <p:sldId id="333" r:id="rId32"/>
    <p:sldId id="334" r:id="rId33"/>
    <p:sldId id="335" r:id="rId34"/>
    <p:sldId id="336" r:id="rId35"/>
    <p:sldId id="337" r:id="rId36"/>
    <p:sldId id="338" r:id="rId37"/>
    <p:sldId id="332" r:id="rId38"/>
    <p:sldId id="30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94B"/>
    <a:srgbClr val="4D7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31" y="4960137"/>
            <a:ext cx="7994469" cy="1463040"/>
          </a:xfrm>
        </p:spPr>
        <p:txBody>
          <a:bodyPr/>
          <a:lstStyle/>
          <a:p>
            <a:r>
              <a:rPr lang="pl-PL" dirty="0" smtClean="0"/>
              <a:t>Teatr im. Adama mickiewicza w częstochowie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Maja Kucharczyk kl.VII</a:t>
            </a:r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213" y="535579"/>
            <a:ext cx="5943598" cy="39623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14503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 build="p"/>
      <p:bldP spid="3" grpId="1" build="p"/>
      <p:bldP spid="3" grpId="2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033"/>
            <a:ext cx="12192000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1930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Gościnne występy w teatrze częstochowskim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Marii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Malickiej,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Aleksandra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Węgierki,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Hanki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Ordonówny,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Eugeniusza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Bodo,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Józefa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Węgrzyna,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Kazimierza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Krukowskiego,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Marii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Przybyłko-Potockiej,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Wandy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Siemaszkowej.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555" y="4275784"/>
            <a:ext cx="2347431" cy="27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73" y="1619027"/>
            <a:ext cx="1757834" cy="2829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761" y="4273024"/>
            <a:ext cx="2000091" cy="279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624" y="1603419"/>
            <a:ext cx="1828848" cy="2682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6509" b="9603"/>
          <a:stretch/>
        </p:blipFill>
        <p:spPr>
          <a:xfrm>
            <a:off x="6196091" y="1591256"/>
            <a:ext cx="1939668" cy="2682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5724" b="3125"/>
          <a:stretch/>
        </p:blipFill>
        <p:spPr>
          <a:xfrm>
            <a:off x="7588155" y="4267927"/>
            <a:ext cx="2047101" cy="2832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285" y="1602093"/>
            <a:ext cx="2187268" cy="2659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9330" y="4261434"/>
            <a:ext cx="2078465" cy="28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18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19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4602" y="1097988"/>
            <a:ext cx="5017829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VII 1930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Zamknięcie Teatru Rozmaitości ze względu na zagrożenie bezpieczeństwa widzów.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3827191"/>
            <a:ext cx="6096000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/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22 VII 1931</a:t>
            </a:r>
            <a:r>
              <a:rPr lang="pl-PL" sz="2000" dirty="0">
                <a:solidFill>
                  <a:prstClr val="white"/>
                </a:solidFill>
                <a:latin typeface="Comic Sans MS" panose="030F0702030302020204" pitchFamily="66" charset="0"/>
              </a:rPr>
              <a:t/>
            </a:r>
            <a:br>
              <a:rPr lang="pl-PL" sz="20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Otwarcie Teatru Miejskiego Kameralnego w sali parterowej częściowo wykończonego już gmachu przy ul. Kilińskiego 15 pod dyrekcją J. Otrembskiego i A. Piekarskiego.</a:t>
            </a:r>
            <a:endParaRPr lang="pl-PL" sz="2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7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" grpId="1" build="allAtOnce" animBg="1"/>
      <p:bldP spid="2" grpId="2" uiExpand="1" build="allAtOnce" animBg="1"/>
      <p:bldP spid="3" grpId="0" build="p" animBg="1"/>
      <p:bldP spid="3" grpId="1" build="allAtOnce" animBg="1"/>
      <p:bldP spid="3" grpId="2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79258" y="635635"/>
            <a:ext cx="7064991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1932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Rezygnacja J.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Otrembskiego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 dyrekcji teatru. Funkcję tę przejął wybitny reżyser i scenograf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Iwo Gall.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089" y="2301864"/>
            <a:ext cx="2695575" cy="3981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79" y="2182814"/>
            <a:ext cx="2622148" cy="4219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0046" y="4075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7" name="Rectangle 6"/>
          <p:cNvSpPr/>
          <p:nvPr/>
        </p:nvSpPr>
        <p:spPr>
          <a:xfrm>
            <a:off x="7519842" y="3921723"/>
            <a:ext cx="1545616" cy="5232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4C4C4C"/>
                </a:solidFill>
                <a:latin typeface="Comic Sans MS" panose="030F0702030302020204" pitchFamily="66" charset="0"/>
              </a:rPr>
              <a:t>Iwo Gall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0606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927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44444E-6 L 0.00261 -0.11782 " pathEditMode="relative" rAng="0" ptsTypes="AA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5903"/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2" grpId="1" uiExpand="1" build="allAtOnce" animBg="1"/>
      <p:bldP spid="2" grpId="2" uiExpand="1" build="allAtOnce" animBg="1"/>
      <p:bldP spid="7" grpId="0" animBg="1"/>
      <p:bldP spid="7" grpId="1" animBg="1"/>
      <p:bldP spid="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0895" y="387404"/>
            <a:ext cx="8115869" cy="2246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1932 - 1935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Iwo Galla w Teatrze Miejskim Kameralnym. Ponad 60 premier, m.in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.,,Wyzwolenie”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Wyspiańskiego,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,,Róża”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Żeromskiego, sztuki J. Szaniawskiego, A. Słonimskiego, M. Jasnorzewskiej-Pawlikowskiej. Wyróżnienie dla inscenizacji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sztuki ,,Sędziowie”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Stanisława Wyspiańskiego w konkursie ogłoszonym przez Wydział Kultury 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Sztuki.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979" y="3021577"/>
            <a:ext cx="2492779" cy="3533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518" t="1968" r="518" b="6546"/>
          <a:stretch/>
        </p:blipFill>
        <p:spPr>
          <a:xfrm>
            <a:off x="502696" y="3021577"/>
            <a:ext cx="2635701" cy="3807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032" y="3021577"/>
            <a:ext cx="4888706" cy="35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5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631546"/>
            <a:ext cx="6096000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1935 - 1938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Kazimierza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Brodzikowskiego. Realizacja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,,Kordiana”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Słowackiego. Gościnne występy znanych aktorów, m.in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.: Franciszka Brodniewicza, Mariusza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Maszyńskiego,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Eugeniusza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Bodo.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38" y="564278"/>
            <a:ext cx="2547725" cy="3396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678" y="508135"/>
            <a:ext cx="2465961" cy="3509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30414"/>
            <a:ext cx="2996333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Kazimierz Brodzikowski</a:t>
            </a:r>
            <a:endParaRPr lang="pl-PL" sz="20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707" y="2548362"/>
            <a:ext cx="2381250" cy="3381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805" y="2516392"/>
            <a:ext cx="2201173" cy="34453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01060" y="6099414"/>
            <a:ext cx="2986715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Franciszek Brodniewicz</a:t>
            </a:r>
            <a:endParaRPr lang="pl-PL" dirty="0"/>
          </a:p>
        </p:txBody>
      </p:sp>
      <p:sp>
        <p:nvSpPr>
          <p:cNvPr id="10" name="Rectangle 9"/>
          <p:cNvSpPr/>
          <p:nvPr/>
        </p:nvSpPr>
        <p:spPr>
          <a:xfrm>
            <a:off x="6701551" y="6115398"/>
            <a:ext cx="2433680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Mariusz Maszyński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346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7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6776" y="2606429"/>
            <a:ext cx="7938448" cy="16312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16 VI 1937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Wykup gmachu teatru przez Zarząd Miejski m. Częstochowy. Udzielenie przez Komunalną Kasę Oszczędności pożyczki na przebudowę i wykończenie górnej części budynku teatru.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" grpId="1" build="allAtOnce" animBg="1"/>
      <p:bldP spid="2" grpId="2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5992" y="0"/>
            <a:ext cx="10176681" cy="1477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>
                <a:solidFill>
                  <a:srgbClr val="4C4C4C"/>
                </a:solidFill>
                <a:latin typeface="Roboto"/>
              </a:rPr>
              <a:t>1938</a:t>
            </a:r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rgbClr val="4C4C4C"/>
                </a:solidFill>
                <a:latin typeface="Roboto"/>
              </a:rPr>
              <a:t>Zawiązanie spółki K. Brodzikowskiego i T. Krotke pod nazwą Teatr Miejski w Częstochowie spółka z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o.o.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Umowa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spółki z władzami miasta na prowadzenie teatru od 1 IX 1938 do 31 VIII 1941 roku. Premiery m.in.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,,Pigmaliona”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G.B. Shawa,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,,Ponad śnieg”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Żeromskiego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, ,,Panny Maliczewskiej”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G. Zapolskiej. Gościnne występy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Jadwigi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Andrzejewskiej,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Adolfa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Dymszy, </a:t>
            </a:r>
            <a:r>
              <a:rPr lang="pl-PL" dirty="0" smtClean="0">
                <a:solidFill>
                  <a:srgbClr val="4C4C4C"/>
                </a:solidFill>
                <a:latin typeface="Roboto"/>
              </a:rPr>
              <a:t>Tadeusza </a:t>
            </a:r>
            <a:r>
              <a:rPr lang="pl-PL" dirty="0">
                <a:solidFill>
                  <a:srgbClr val="4C4C4C"/>
                </a:solidFill>
                <a:latin typeface="Roboto"/>
              </a:rPr>
              <a:t>Olszy.</a:t>
            </a:r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7" y="1477328"/>
            <a:ext cx="1856330" cy="2815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647" y="2207283"/>
            <a:ext cx="2019304" cy="3628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3319"/>
            <a:ext cx="2083647" cy="2759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159" y="1723078"/>
            <a:ext cx="2401866" cy="3275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497" y="1674220"/>
            <a:ext cx="2289955" cy="3324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9924" y="1674220"/>
            <a:ext cx="2123749" cy="3324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00221" y="5072447"/>
            <a:ext cx="2917786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Jadwiga Andrzejewska</a:t>
            </a:r>
            <a:endParaRPr lang="pl-PL" sz="20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59034" y="5252766"/>
            <a:ext cx="1925527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Tadeusz Olsza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53699" y="5103225"/>
            <a:ext cx="1845377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Adolf Dymsza</a:t>
            </a:r>
            <a:endParaRPr lang="pl-PL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 tmFilter="0,0; .5, 0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 tmFilter="0,0; .5, 0; 1, 1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0" grpId="0" animBg="1"/>
      <p:bldP spid="10" grpId="1" animBg="1"/>
      <p:bldP spid="10" grpId="2" animBg="1"/>
      <p:bldP spid="11" grpId="0" animBg="1"/>
      <p:bldP spid="11" grpId="1" uiExpand="1" build="allAtOnce" animBg="1"/>
      <p:bldP spid="13" grpId="0" animBg="1"/>
      <p:bldP spid="13" grpId="1" animBg="1"/>
      <p:bldP spid="13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8190" y="1397841"/>
            <a:ext cx="7392537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1939 - 1945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Okupacja niemiecka. Dewastacja i duże zniszczenia gmachu teatru.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459" y="3156253"/>
            <a:ext cx="6096000" cy="193899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/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1945</a:t>
            </a:r>
            <a:r>
              <a:rPr lang="pl-PL" sz="2000" dirty="0">
                <a:solidFill>
                  <a:prstClr val="white"/>
                </a:solidFill>
                <a:latin typeface="Comic Sans MS" panose="030F0702030302020204" pitchFamily="66" charset="0"/>
              </a:rPr>
              <a:t/>
            </a:r>
            <a:br>
              <a:rPr lang="pl-PL" sz="20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Grupa aktorów pod kierownictwem T. Krotke doprowadza budynek teatru do stanu używalności. W lutym 1945 roku pokazano na scenie teatru pierwszy program estradowy.</a:t>
            </a:r>
            <a:r>
              <a:rPr lang="pl-PL" sz="2000" dirty="0">
                <a:solidFill>
                  <a:prstClr val="white"/>
                </a:solidFill>
                <a:latin typeface="Comic Sans MS" panose="030F0702030302020204" pitchFamily="66" charset="0"/>
              </a:rPr>
              <a:t/>
            </a:r>
            <a:br>
              <a:rPr lang="pl-PL" sz="2000" dirty="0">
                <a:solidFill>
                  <a:prstClr val="white"/>
                </a:solidFill>
                <a:latin typeface="Comic Sans MS" panose="030F0702030302020204" pitchFamily="66" charset="0"/>
              </a:rPr>
            </a:br>
            <a:endParaRPr lang="pl-PL" sz="2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" grpId="1" build="allAtOnce" animBg="1"/>
      <p:bldP spid="2" grpId="2" build="allAtOnce" animBg="1"/>
      <p:bldP spid="3" grpId="0" animBg="1"/>
      <p:bldP spid="3" grpId="1" animBg="1"/>
      <p:bldP spid="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5140" y="768023"/>
            <a:ext cx="8204580" cy="101566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IV 1945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Pierwsza premiera: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,,Uciekła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przepióreczka”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S. Żeromskiego w reżyserii A. Kwiatkowskiego i scenografii W. Wagnera.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09" y="2102872"/>
            <a:ext cx="3080982" cy="43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8" presetClass="exit" presetSubtype="0" ac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" grpId="1" build="allAtOnce" animBg="1"/>
      <p:bldP spid="2" grpId="2" uiExpan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0425" y="323850"/>
            <a:ext cx="8115869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1945/1946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Otrzymanie przez Teatry Miejskie w Częstochowie subwencji miesięcznej w wys. 50 tys. złotych. Stabilizacja finansowa i zorganizowanie stałego zespołu aktorskiego. 29 premier oraz wiele występów gościnnych, m.in. teatru krakowskiego z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Ludwigiem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Solskim.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932" y="2530422"/>
            <a:ext cx="2771109" cy="4271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538" y="4404466"/>
            <a:ext cx="2428870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800" dirty="0" smtClean="0">
                <a:latin typeface="Comic Sans MS" panose="030F0702030302020204" pitchFamily="66" charset="0"/>
              </a:rPr>
              <a:t>Ludwig Solski</a:t>
            </a:r>
            <a:endParaRPr lang="pl-PL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4.07407E-6 L -2.5E-6 -0.14513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69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72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3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74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 animBg="1"/>
      <p:bldP spid="3" grpId="2" uiExpand="1" build="p" animBg="1"/>
      <p:bldP spid="6" grpId="0" animBg="1"/>
      <p:bldP spid="6" grpId="1" animBg="1"/>
      <p:bldP spid="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6685" y="589729"/>
            <a:ext cx="10472058" cy="1323439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90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Teatr im. Adama Mickiewicza w Częstochowie kiedyś nosił nazwę Teatr Rozmaitości, a później Teatr Miejski Kameralny. Teatr mieści się w Częstochowie przy ul. Kilińskiego 15, został wzniesionym w latach 1928–1931. 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W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 latach 1979–1984 nastąpiła jego modernizacja i rozbudowa.</a:t>
            </a:r>
            <a:endParaRPr lang="pl-PL" sz="20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388" y="2793146"/>
            <a:ext cx="7710651" cy="40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9982" y="1194261"/>
            <a:ext cx="6792036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1949</a:t>
            </a:r>
            <a:b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Upaństwowienie Teatrów Miejskich w Częstochowie.</a:t>
            </a:r>
            <a:b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/>
            </a:r>
            <a:b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</a:br>
            <a:endParaRPr lang="pl-PL" sz="20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681" y="3069762"/>
            <a:ext cx="4370793" cy="34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0645" y="122325"/>
            <a:ext cx="8716370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Roboto"/>
              </a:rPr>
              <a:t>IX </a:t>
            </a:r>
            <a:r>
              <a:rPr lang="pl-PL" sz="2000" dirty="0">
                <a:solidFill>
                  <a:srgbClr val="4C4C4C"/>
                </a:solidFill>
                <a:latin typeface="Roboto"/>
              </a:rPr>
              <a:t>1949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>
                <a:solidFill>
                  <a:srgbClr val="4C4C4C"/>
                </a:solidFill>
                <a:latin typeface="Roboto"/>
              </a:rPr>
              <a:t>Objęcie dyrekcji Państwowego Teatru w Częstochowie przez Eugeniusza Poredę. Rozwinięcie akcji objazdowej.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>
                <a:solidFill>
                  <a:srgbClr val="4C4C4C"/>
                </a:solidFill>
                <a:latin typeface="Roboto"/>
              </a:rPr>
              <a:t>Nasilenie realizmu socjalistycznego. Obniżenie poziomu artystycznego przy masowej produkcji spektakli. Znaczny spadek frekwencji.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645" y="2278892"/>
            <a:ext cx="2734382" cy="4579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7430" y="4306836"/>
            <a:ext cx="3076483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Eugeniusz Poreda</a:t>
            </a:r>
            <a:endParaRPr lang="pl-PL" sz="28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820088"/>
            <a:ext cx="6096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1951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Dyrektorem teatru zostaje Edmund Kron.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56095"/>
            <a:ext cx="3334603" cy="5001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8012" y="4037032"/>
            <a:ext cx="2361544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Edmund Kron</a:t>
            </a:r>
            <a:endParaRPr lang="pl-PL" sz="28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6334" y="2103494"/>
            <a:ext cx="6819331" cy="286232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1952 - 1960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Rozkwit teatru za dyrekcji Edmunda Krona. Wypracowanie własnej linii programowej. Przewaga inscenizacji z repertuaru klasycznego i romantycznego. Ciekawe premiery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,,Księcia niezłomnego”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,,Warszawianki”.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Sukcesy artystyczne stawiające teatr w rzędzie najlepszych scen prowincjonalnych w kraju.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-0.00286 -0.10394 " pathEditMode="relative" rAng="0" ptsTypes="AA">
                                      <p:cBhvr>
                                        <p:cTn id="1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5208"/>
                                    </p:animMotion>
                                    <p:animRot by="1500000">
                                      <p:cBhvr>
                                        <p:cTn id="1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4136" y="178559"/>
            <a:ext cx="9903727" cy="16312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13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XI 1956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Zarządzeniem Ministerstwa Kultury i Sztuki nadanie teatrowi imienia Adama Mickiewicza. Uroczystość uświetniła premiera Konfederatów barskich.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9" t="462" r="-159" b="11419"/>
          <a:stretch/>
        </p:blipFill>
        <p:spPr>
          <a:xfrm>
            <a:off x="1905284" y="2033287"/>
            <a:ext cx="8572500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9074" y="237682"/>
            <a:ext cx="10053852" cy="2831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1962 - 1966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Augusta Kowalczyka. Częstochowski eksperyment teatralny. Oparcie repertuaru wyłącznie na współczesnych sztukach polskich, które w artystycznej formie miały odzwierciedlać sprawy i problemy dnia dzisiejszego.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Wiele prapremier i debiutów dramaturgicznych, m.in.: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,,Garść piasku”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,,Dzień oczyszczenia”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J. Przeździeckiego,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,,Ktoś nowy”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M. Domańskiego,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,,Psalmy”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M.Z. Bordowicza. Zdobycie I miejsca na Śląskiej Wiosnie Teatralnej w 1963 roku za sztukę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,,Kanada”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J.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Kurczaba.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97" y="3188067"/>
            <a:ext cx="2727742" cy="37624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4730" y="4807658"/>
            <a:ext cx="3158237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August Kowalczyk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59225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59259E-6 L 0.00117 -0.13681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852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uiExpand="1" build="p" animBg="1"/>
      <p:bldP spid="4" grpId="1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943" y="267886"/>
            <a:ext cx="9060421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1966 - 1976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Andrzeja Uramowicza. Stabilizacja artystyczna, urozmaicony repertuar komediowy i dramatyczny. Premiery m.in.: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,,Mazepa”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J. Słowackiego,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,,Wesele” Wyspiańskiego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,,Hamlet”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Szekspira,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,,Pastorałka”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L. Schillera,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,,Opera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za trzy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grosze”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B. Brechta.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72" y="1967129"/>
            <a:ext cx="2616167" cy="3766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30" y="1967129"/>
            <a:ext cx="2538282" cy="3597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846" y="1967128"/>
            <a:ext cx="2478322" cy="3597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5400" r="15824"/>
          <a:stretch/>
        </p:blipFill>
        <p:spPr>
          <a:xfrm>
            <a:off x="9676198" y="118037"/>
            <a:ext cx="2349818" cy="3416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222" y="3935735"/>
            <a:ext cx="3883926" cy="19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1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7283" y="69559"/>
            <a:ext cx="11077434" cy="2215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1976 - 1982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Tadeusza Bartosika. Ciekawe spektakle z repertuaru klasycznego, szczególnie: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,,Wojna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pokój”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wg l. Tołstoja,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,,Fantazy”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Słowackiego,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,,król Edyp Sofoklesa”.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Udane inscenizacje wielu sztuk współczesnych: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,,Obywatelstwo honorowe” B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. Friela,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,,Po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górach, po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chmurach”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E. Brylla,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,,Pluskwa”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W. Majakowskiego,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,,Domek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kart”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E. Zegadłowicza. Gościnne występy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Ryszardy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Hanin w sztuce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,,Staromodna komedia”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A. Arbuzowa.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109"/>
            <a:ext cx="2947347" cy="45028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6186" y="4310165"/>
            <a:ext cx="3203121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Tadeusz Bartosik </a:t>
            </a:r>
            <a:endParaRPr lang="pl-PL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146" y="2285550"/>
            <a:ext cx="3048300" cy="4572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72274" y="4310165"/>
            <a:ext cx="2763898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Ryszarda </a:t>
            </a:r>
            <a:r>
              <a:rPr lang="pl-PL" sz="2800" dirty="0">
                <a:solidFill>
                  <a:srgbClr val="4C4C4C"/>
                </a:solidFill>
                <a:latin typeface="Comic Sans MS" panose="030F0702030302020204" pitchFamily="66" charset="0"/>
              </a:rPr>
              <a:t>Hanin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950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build="allAtOnce" animBg="1"/>
      <p:bldP spid="7" grpId="0" animBg="1"/>
      <p:bldP spid="7" grpId="1" animBg="1"/>
      <p:bldP spid="7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2655" y="596163"/>
            <a:ext cx="8238700" cy="2215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 IX 1979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Rozpoczecie modernizacji i rozbudowy budynku teatru przy ul. Kilińskiego 15. Spektakle przez cały okres remontu odbywały się dzięki uprzejmości gospodarzy w sali Filharmonii Częstochowskiej, w klubie Politechnik, a także w salach zakładowych domów kultury Stradom i Warta.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68" y="3113637"/>
            <a:ext cx="4872253" cy="3654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930" y="3113637"/>
            <a:ext cx="4872252" cy="36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9671" y="568869"/>
            <a:ext cx="9712657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1982 - 1984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Dyrektorem naczelnym jest aktor Andrzej Jurczyński, zaś kierownikiem artystycznym reżyser Wojciech Kopciński (do 31 grudnia 1983). Udane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spektakle: ,,Opowieści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lasku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wiedeńskiego”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O. Von Horvatha,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,,Zbrodni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kary”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wg Dostojewskiego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 ,,Hioba”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K. Wojtyły i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,,Nocy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 operze na motywach oper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komicznych”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W.A. Mozarta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49" y="3290904"/>
            <a:ext cx="4582450" cy="3657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49411" y="4858284"/>
            <a:ext cx="3483646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4C4C4C"/>
                </a:solidFill>
                <a:latin typeface="Comic Sans MS" panose="030F0702030302020204" pitchFamily="66" charset="0"/>
              </a:rPr>
              <a:t>Andrzej Jurczyński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788962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-0.0043 -0.266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3310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76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7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78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6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2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3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4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6845" y="367826"/>
            <a:ext cx="7859486" cy="707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Teatr im. Adama Mickiewicza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składa się ze sceny dużej, sceny kameralnej, sceny 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Histrion oraz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Foyer’u 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im. Marka Perepeczki.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081" y="1888480"/>
            <a:ext cx="6425837" cy="42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6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3917" y="273808"/>
            <a:ext cx="9144000" cy="2246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1984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Zakończenie remontu i rozbudowy budynku teatru.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 X 1984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Uroczyste otwarcie zmodernizowanego gmachu teatru premierą Zemsty Aleksandra Fredry w reżyserii Bogdana Michalika.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89" y="2772628"/>
            <a:ext cx="2849255" cy="40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4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96453" y="321188"/>
            <a:ext cx="9799094" cy="224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1984 - 1988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artystyczna Bogdana Michalika. Dyrektorem naczelnym zostaje Jan Kempa, a kierownikiem literackim Kazimierz A. Lewkowski. Repertuar zdominowany przez dramaturgię współczesną, m.in.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,,Opera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za trzy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grosze”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Brechta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 ,,Zmierzch”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I. Babla,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,,Emigranci”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S. Mrożka,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,,Bal manekinów”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Jasieńskiego,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,,Parady” Potockiego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. Udział w wielu ogólnopolskich przeglądach i festiwalach teatralnych, liczne nagrody i wyróznienia.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817" y="3363768"/>
            <a:ext cx="4107052" cy="3132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3959" y="4555810"/>
            <a:ext cx="2868093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Bogdan Michalik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917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" grpId="0" animBg="1"/>
      <p:bldP spid="6" grpId="1" animBg="1"/>
      <p:bldP spid="6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6036" y="394986"/>
            <a:ext cx="10495127" cy="2246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1988 - 1990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Dyrekcja artystyczna Tadeusza Kijańskiego. Premiery interesujących sztuk współczesnych: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,,Pocałunek kobiety-pająka”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M. Pulga,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,,Kolacja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na cztery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ręce”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P Barza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 ,,Musikkraker”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H. Kajzara,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,,Burzliwe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życie Lejzorka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Rojtszwańca”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I. Erenburga,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,,Zabawa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śmierć”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M. De Ghelderode'a. Gościnne występy wielu znakomitych aktorów: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Małgorzaty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Niemirskiej,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Marka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Walczewskiego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 Janusza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Gajosa,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Zofii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Kucówny,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Ewy Borowik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Zdzisława Wardejna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8" y="3655166"/>
            <a:ext cx="2083985" cy="2778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4" y="3928541"/>
            <a:ext cx="2459142" cy="217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460" y="2884470"/>
            <a:ext cx="2486025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937" y="4758224"/>
            <a:ext cx="2170883" cy="2170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641" y="3036741"/>
            <a:ext cx="2007748" cy="2007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097" y="3916908"/>
            <a:ext cx="1707882" cy="256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2103494"/>
            <a:ext cx="7037696" cy="2862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Od 15 VI 1990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Dyrektorem zostaje Ryszard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Krzyszycha-reżyser związany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 tutejszym teatrem od 1976 roku. Udane premiery: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,,Wesela”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Wyspiańskiego,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,,Szewców”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S. I. Witkiewicza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 ,,Brata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naszego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Boga”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K. Wojtyły,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,,Księdza Marka”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Słowackiego. Prezentacja spektakli dla środowiska polonijnego w Szwajcarii. Organizacja ogólnopolskiego festiwalu sztuk o tematyce religijnej.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endParaRPr lang="pl-PL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5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7749" y="797341"/>
            <a:ext cx="6096000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Od 1 VIII 1994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Dyrektorem naczelnym i artystycznym zostaje Henryk Talar.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749" y="2154127"/>
            <a:ext cx="3429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1905" y="3916907"/>
            <a:ext cx="2390398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pl-PL" sz="28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Henryk Talar</a:t>
            </a:r>
            <a:endParaRPr lang="pl-PL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1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build="p" animBg="1"/>
      <p:bldP spid="7" grpId="1" build="p" animBg="1"/>
      <p:bldP spid="7" grpId="2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6932" y="0"/>
            <a:ext cx="6096000" cy="7171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Dyrektorzy:</a:t>
            </a:r>
            <a:endParaRPr lang="pl-PL" sz="2000" dirty="0">
              <a:solidFill>
                <a:srgbClr val="29394B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1926–1932: Jan Otrembski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1932–1935: Iwo Gall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1935–1938: Kazimierz Brodzikowski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1938–1939: Kazimierz Brodzikowski, Tadeusz Krotke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1939–1945: okupacja niemiecka, teatr nieczynny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1945–1949: Tadeusz Krotke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1949–1951: Eugeniusz Poreda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1951–1962: Edmund Kron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1962–1966: August Kowalczyk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1966–1976: Andrzej Uramowicz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1976–1982: Tadeusz Bartosik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1982–1984: Andrzej Jurczyński, Wojciech Kopciński (31 grudnia 1983)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1984–1988: Bogdan Michalik, Jan Kempa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1988–1990: Tadeusz Kijański, Jan Kempa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1990–1994: Ryszard Krzyszycha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1994–1997: Henryk Talar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1997–2003: Marek Perepeczko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2003–2006: Katarzyna Deszcz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od 2006: Robert Dorosławski</a:t>
            </a:r>
          </a:p>
        </p:txBody>
      </p:sp>
    </p:spTree>
    <p:extLst>
      <p:ext uri="{BB962C8B-B14F-4D97-AF65-F5344CB8AC3E}">
        <p14:creationId xmlns:p14="http://schemas.microsoft.com/office/powerpoint/2010/main" val="14601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44" y="2649732"/>
            <a:ext cx="3855312" cy="3877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1631" y="1476103"/>
            <a:ext cx="6628738" cy="40011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Obecnym dyrektorem teatru jest Robert Dorosławski.</a:t>
            </a:r>
            <a:endParaRPr lang="pl-PL" sz="2000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35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36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8865" y="1059681"/>
            <a:ext cx="2715905" cy="53245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rgbClr val="29394B"/>
                </a:solidFill>
              </a:rPr>
              <a:t>Aktorzy (obecni):</a:t>
            </a:r>
            <a:endParaRPr lang="pl-PL" sz="2000" dirty="0">
              <a:solidFill>
                <a:srgbClr val="29394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rgbClr val="29394B"/>
                </a:solidFill>
              </a:rPr>
              <a:t>Sebastian </a:t>
            </a:r>
            <a:r>
              <a:rPr lang="pl-PL" sz="2000" dirty="0">
                <a:solidFill>
                  <a:srgbClr val="29394B"/>
                </a:solidFill>
              </a:rPr>
              <a:t>Banaszczyk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Iwona Chołuj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Waldemar Cudzik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Teresa Dzielska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Adam Hutyra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Sylwia Kaczmarczyk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Bartosz Kopeć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Michał Kula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Agnieszka Łopacka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Małgorzata Marciniak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Agata Ochota-Hutyra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Sylwia Oksiuta-Warmus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Antoni Rot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9394B"/>
                </a:solidFill>
              </a:rPr>
              <a:t>Robert </a:t>
            </a:r>
            <a:r>
              <a:rPr lang="pl-PL" sz="2000" dirty="0" smtClean="0">
                <a:solidFill>
                  <a:srgbClr val="29394B"/>
                </a:solidFill>
              </a:rPr>
              <a:t>Rutkowski</a:t>
            </a:r>
            <a:endParaRPr lang="pl-PL" sz="2000" dirty="0">
              <a:solidFill>
                <a:srgbClr val="29394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4385" y="294655"/>
            <a:ext cx="6858000" cy="64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2">
            <a:spAutoFit/>
          </a:bodyPr>
          <a:lstStyle/>
          <a:p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Najbardziej znane </a:t>
            </a: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przedstawienia:</a:t>
            </a:r>
            <a:endParaRPr lang="pl-PL" dirty="0">
              <a:solidFill>
                <a:srgbClr val="29394B"/>
              </a:solidFill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Mayday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Czekając na Godota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Białe małżeństwo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Skrzyneczka bez pudła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Bal manekinów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Dzwony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Odyseja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Okno na parlament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Szczęściarz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Casting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Brat naszego Boga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Obrona Częstochowy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Burzliwe życie Lejzorka Rojtszwańca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Ksiądz </a:t>
            </a: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Marek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Piaskownica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Emigranci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9394B"/>
                </a:solidFill>
                <a:latin typeface="Comic Sans MS" panose="030F0702030302020204" pitchFamily="66" charset="0"/>
              </a:rPr>
              <a:t>Boya wina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Horsztyński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Bachantki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Piękna i Bestia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Balladyna J. Słowackiego w insc. Adama Hanuszkiewicza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Łysa śpiewaczka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Lot nad kukułczym gniazdem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Kolacja na cztery ręce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Faust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Rewizor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Dwie morgi utrapienia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Zemsta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Śluby panieńskie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Szewcy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Wesele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Kartoteka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Lęki poranne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Pamiętnik narkomanki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Lekcja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Krzesła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Kordian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Dziady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Skiz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Moralność pani Dulskiej</a:t>
            </a:r>
            <a:endParaRPr lang="pl-PL" dirty="0">
              <a:solidFill>
                <a:srgbClr val="29394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6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6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009" t="-5802" r="-6984" b="-1068"/>
          <a:stretch/>
        </p:blipFill>
        <p:spPr>
          <a:xfrm rot="21231035">
            <a:off x="215887" y="2554983"/>
            <a:ext cx="2224499" cy="41501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338" y="879629"/>
            <a:ext cx="3623004" cy="53100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9886" y="2578948"/>
            <a:ext cx="5475719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KONIEC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2672" y="6291153"/>
            <a:ext cx="6046655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1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pl-PL" sz="1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pl-PL" sz="1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encyklopediateatru.pl/osoby/wyszukaj?search</a:t>
            </a:r>
          </a:p>
          <a:p>
            <a:r>
              <a:rPr lang="pl-PL" sz="1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</a:t>
            </a:r>
            <a:r>
              <a:rPr lang="pl-PL" sz="12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www.teatr-mickiewicza.pl/22,O-teatrze-Historia-Teatru#main</a:t>
            </a:r>
          </a:p>
          <a:p>
            <a:r>
              <a:rPr lang="pl-PL" sz="1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https://czestochowa.atrakcje.pl/atrakcje/czestochowa-teatr-teatr-im-adama-mickiewicza-2872</a:t>
            </a:r>
          </a:p>
        </p:txBody>
      </p:sp>
    </p:spTree>
    <p:extLst>
      <p:ext uri="{BB962C8B-B14F-4D97-AF65-F5344CB8AC3E}">
        <p14:creationId xmlns:p14="http://schemas.microsoft.com/office/powerpoint/2010/main" val="310900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7.40741E-7 L 0.00118 -0.17616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819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8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1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0640" y="182101"/>
            <a:ext cx="9831977" cy="252376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1926/1927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Za zgodą władz miejskich R. Szpigelman, właściciel sali Reduty przy ul. Strażackiej 8 (obecnie Katedralna 13) adaptuje na własny koszt tę salę dla potrzeb teatru. Częstochowianin, aktor Jan Otrembski, po otrzymaniu licencji z ZASP na prowadzenie teatru, kompletuje stały zespół aktorski. Na pokrycie kosztów zaliczek dla aktorów i udziału w adaptacji sali wydaje wszystkie swoje oszczędności w wysokości 6 tys. złotych.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146"/>
          <a:stretch/>
        </p:blipFill>
        <p:spPr>
          <a:xfrm>
            <a:off x="2544671" y="2791421"/>
            <a:ext cx="2615157" cy="41923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2276" y="4887589"/>
            <a:ext cx="4764446" cy="52322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4C4C4C"/>
                </a:solidFill>
                <a:latin typeface="Comic Sans MS" panose="030F0702030302020204" pitchFamily="66" charset="0"/>
              </a:rPr>
              <a:t>Jan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 </a:t>
            </a:r>
            <a:r>
              <a:rPr lang="pl-PL" sz="28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Otrembski (1890-1961)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1175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4.44444E-6 L -1.04167E-6 -0.0993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77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7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 animBg="1"/>
      <p:bldP spid="7" grpId="1" animBg="1"/>
      <p:bldP spid="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5668" y="566283"/>
            <a:ext cx="7480663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15 III 1927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Otwarcie stałego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Teatru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M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iejskiego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Rozmaitości w dawnej sali Reduty wydzierżawionej od właścicieli przez dyrektora teatru Jana Otrembskiego. </a:t>
            </a:r>
            <a:r>
              <a:rPr lang="pl-PL" sz="2000" dirty="0" smtClean="0">
                <a:solidFill>
                  <a:srgbClr val="4C4C4C"/>
                </a:solidFill>
                <a:latin typeface="Comic Sans MS" panose="030F0702030302020204" pitchFamily="66" charset="0"/>
              </a:rPr>
              <a:t>Premiera ,,Ślubów panieńskich” </a:t>
            </a:r>
            <a:r>
              <a:rPr lang="pl-PL" sz="2000" dirty="0">
                <a:solidFill>
                  <a:srgbClr val="4C4C4C"/>
                </a:solidFill>
                <a:latin typeface="Comic Sans MS" panose="030F0702030302020204" pitchFamily="66" charset="0"/>
              </a:rPr>
              <a:t>Aleksandra Fredry. Spektakl grany był 29 razy przy pełnej widowni.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61" y="2610993"/>
            <a:ext cx="3003233" cy="4324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005" y="2688643"/>
            <a:ext cx="2779571" cy="416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" grpId="1" build="p" animBg="1"/>
      <p:bldP spid="3" grpId="2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80903" y="344214"/>
            <a:ext cx="8172994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333333"/>
                </a:solidFill>
                <a:latin typeface="Comic Sans MS" panose="030F0702030302020204" pitchFamily="66" charset="0"/>
              </a:rPr>
              <a:t>24 IX 1927</a:t>
            </a:r>
            <a:r>
              <a:rPr lang="pl-PL" sz="2000" dirty="0">
                <a:latin typeface="Comic Sans MS" panose="030F0702030302020204" pitchFamily="66" charset="0"/>
              </a:rPr>
              <a:t/>
            </a:r>
            <a:br>
              <a:rPr lang="pl-PL" sz="2000" dirty="0">
                <a:latin typeface="Comic Sans MS" panose="030F0702030302020204" pitchFamily="66" charset="0"/>
              </a:rPr>
            </a:br>
            <a:r>
              <a:rPr lang="pl-PL" sz="2000" dirty="0">
                <a:solidFill>
                  <a:srgbClr val="333333"/>
                </a:solidFill>
                <a:latin typeface="Comic Sans MS" panose="030F0702030302020204" pitchFamily="66" charset="0"/>
              </a:rPr>
              <a:t>Przyjęcie przez nowy teatr nazwy Teatr Miejski Rozmaitości. Letnie występy w Częstochowie Juliusza Osterwy z zespołem warszawskiej Reduty. Spektakle </a:t>
            </a:r>
            <a:r>
              <a:rPr lang="pl-PL" sz="20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,,Księcia niezłomnego”</a:t>
            </a:r>
            <a:r>
              <a:rPr lang="pl-PL" sz="2000" dirty="0">
                <a:solidFill>
                  <a:srgbClr val="333333"/>
                </a:solidFill>
                <a:latin typeface="Comic Sans MS" panose="030F0702030302020204" pitchFamily="66" charset="0"/>
              </a:rPr>
              <a:t> J. Słowackiego wg P. Calderona de la Barca.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239" y="3093390"/>
            <a:ext cx="2400768" cy="2928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0750" y="4296249"/>
            <a:ext cx="4394216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29394B"/>
                </a:solidFill>
              </a:rPr>
              <a:t>Juliusz Osterwa (1885-1947)</a:t>
            </a:r>
            <a:endParaRPr lang="pl-PL" sz="2800" dirty="0">
              <a:solidFill>
                <a:srgbClr val="29394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20" y="3015365"/>
            <a:ext cx="2558200" cy="36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1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" grpId="1" build="allAtOnce" animBg="1"/>
      <p:bldP spid="2" grpId="2" build="allAtOnce" animBg="1"/>
      <p:bldP spid="4" grpId="0" build="p" animBg="1"/>
      <p:bldP spid="4" grpId="1" uiExpand="1" build="p" animBg="1"/>
      <p:bldP spid="4" grpId="2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0880" y="1180164"/>
            <a:ext cx="6096000" cy="470898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XI 1927</a:t>
            </a:r>
          </a:p>
          <a:p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Umowa władz miejskich z dyrektorem J. Otrembskim obejmująca okres 1 III 1927 1 III 1929. Zarząd miejski zobowiązał się udzielać teatrowi subsydium rocznego w wysokości 4500 złotych, zwolnić tę placówkę z podatku od widowisk i bezpłatnie rozplakatowywać afisze teatralne. Dyrektor Otrembski zaś miał m.in. wystawiać specjalne sztuki z okazji różnych rocznic i świąt państwowych oraz udzielić 50% zniżki w cenach biletów na przedstawienia urzędnikom magistratu i nauczycielom szkół miejskich, a 20% - osobom wojskowym, urzędnikom państwowym, inwalidom wojennym i młodzieży szkolnej.</a:t>
            </a:r>
          </a:p>
        </p:txBody>
      </p:sp>
    </p:spTree>
    <p:extLst>
      <p:ext uri="{BB962C8B-B14F-4D97-AF65-F5344CB8AC3E}">
        <p14:creationId xmlns:p14="http://schemas.microsoft.com/office/powerpoint/2010/main" val="11060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2" grpId="1" build="allAtOnce" animBg="1"/>
      <p:bldP spid="2" grpId="2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0800" y="387928"/>
            <a:ext cx="8342811" cy="132343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1927/1928</a:t>
            </a:r>
          </a:p>
          <a:p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Premiery m.in.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,,Dam 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i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huzarów” 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A. Fredry, fragmentów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,,Dziadów” A. 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Mickiewicza,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,,Tkaczy” G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. </a:t>
            </a:r>
            <a:r>
              <a:rPr lang="pl-PL" sz="2000" dirty="0" smtClean="0">
                <a:solidFill>
                  <a:srgbClr val="29394B"/>
                </a:solidFill>
                <a:latin typeface="Comic Sans MS" panose="030F0702030302020204" pitchFamily="66" charset="0"/>
              </a:rPr>
              <a:t>Hauptmanna</a:t>
            </a:r>
            <a:r>
              <a:rPr lang="pl-PL" sz="2000" dirty="0">
                <a:solidFill>
                  <a:srgbClr val="29394B"/>
                </a:solidFill>
                <a:latin typeface="Comic Sans MS" panose="030F0702030302020204" pitchFamily="66" charset="0"/>
              </a:rPr>
              <a:t>. Ogółem wystawiono 38 sztuk, dając ok. 400 przedstawień dla 60 tysięcy widzów.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102" y="2439523"/>
            <a:ext cx="3050030" cy="4087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113" y="2466763"/>
            <a:ext cx="2743200" cy="385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133" y="2565424"/>
            <a:ext cx="2593149" cy="383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7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27026" y="2103494"/>
            <a:ext cx="7617725" cy="28623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>
                <a:solidFill>
                  <a:srgbClr val="4C4C4C"/>
                </a:solidFill>
                <a:latin typeface="Comic Sans MS" panose="030F0702030302020204" pitchFamily="66" charset="0"/>
              </a:rPr>
              <a:t>XI 1928</a:t>
            </a:r>
            <a:r>
              <a:rPr lang="pl-PL" dirty="0">
                <a:latin typeface="Comic Sans MS" panose="030F0702030302020204" pitchFamily="66" charset="0"/>
              </a:rPr>
              <a:t/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dirty="0">
                <a:solidFill>
                  <a:srgbClr val="4C4C4C"/>
                </a:solidFill>
                <a:latin typeface="Comic Sans MS" panose="030F0702030302020204" pitchFamily="66" charset="0"/>
              </a:rPr>
              <a:t>Powstanie spółki akcyjnej Towarzystwo Budowy i Eksploatacji Teatru w Częstochowie S.A. z inicjatywy J. Otrembskiego i starosty częstochowskiego K. Kuhna, a także wielu innych wpływowych osobistości miasta. Zakup przez wielu mieszkańców Częstochowy akcji Towarzystwa po 1000 złotych każda. Rozpoczęcie budowy gmachu teatralnego na placu zakupionym przez Towarzystwo na rogu ulic Kilińskiego i Jasnogórskiej. Projekt gmachu przygotowali architekci warszawscy Józef Krupa i Teodor Łapiński.</a:t>
            </a:r>
            <a:r>
              <a:rPr lang="pl-PL" dirty="0">
                <a:latin typeface="Comic Sans MS" panose="030F0702030302020204" pitchFamily="66" charset="0"/>
              </a:rPr>
              <a:t/>
            </a:r>
            <a:br>
              <a:rPr lang="pl-PL" dirty="0">
                <a:latin typeface="Comic Sans MS" panose="030F0702030302020204" pitchFamily="66" charset="0"/>
              </a:rPr>
            </a:br>
            <a:endParaRPr lang="pl-PL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5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2" grpId="1" build="p" animBg="1"/>
      <p:bldP spid="2" grpId="2" uiExpand="1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1034</TotalTime>
  <Words>554</Words>
  <Application>Microsoft Office PowerPoint</Application>
  <PresentationFormat>Panoramiczny</PresentationFormat>
  <Paragraphs>138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5" baseType="lpstr">
      <vt:lpstr>Arial</vt:lpstr>
      <vt:lpstr>Comic Sans MS</vt:lpstr>
      <vt:lpstr>Roboto</vt:lpstr>
      <vt:lpstr>Tw Cen MT</vt:lpstr>
      <vt:lpstr>Tw Cen MT Condensed</vt:lpstr>
      <vt:lpstr>Wingdings 3</vt:lpstr>
      <vt:lpstr>Integral</vt:lpstr>
      <vt:lpstr>Teatr im. Adama mickiewicza w częstochowie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Teatr im. Adama mickiewicza w częstochowie</dc:title>
  <dc:creator>Maja Kucharczyk</dc:creator>
  <cp:lastModifiedBy>SZKOLA46</cp:lastModifiedBy>
  <cp:revision>80</cp:revision>
  <dcterms:created xsi:type="dcterms:W3CDTF">2021-04-05T13:41:06Z</dcterms:created>
  <dcterms:modified xsi:type="dcterms:W3CDTF">2021-06-02T17:20:08Z</dcterms:modified>
</cp:coreProperties>
</file>