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0" r:id="rId3"/>
    <p:sldId id="276" r:id="rId4"/>
    <p:sldId id="277" r:id="rId5"/>
    <p:sldId id="283" r:id="rId6"/>
    <p:sldId id="284" r:id="rId7"/>
    <p:sldId id="287" r:id="rId8"/>
    <p:sldId id="285" r:id="rId9"/>
    <p:sldId id="286" r:id="rId10"/>
    <p:sldId id="259" r:id="rId11"/>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4" d="100"/>
          <a:sy n="94" d="100"/>
        </p:scale>
        <p:origin x="10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F6540D-74C7-4387-B23C-3352B05C1951}" type="datetimeFigureOut">
              <a:rPr lang="sk-SK" smtClean="0"/>
              <a:t>17. 5. 2021</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25FD6A-4038-4266-8FDD-0B93FD492ABB}" type="slidenum">
              <a:rPr lang="sk-SK" smtClean="0"/>
              <a:t>‹#›</a:t>
            </a:fld>
            <a:endParaRPr lang="sk-SK"/>
          </a:p>
        </p:txBody>
      </p:sp>
    </p:spTree>
    <p:extLst>
      <p:ext uri="{BB962C8B-B14F-4D97-AF65-F5344CB8AC3E}">
        <p14:creationId xmlns:p14="http://schemas.microsoft.com/office/powerpoint/2010/main" val="36142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a:t>Predávajúci v zásade nemôže odmietnuť reklamáciu prijať. Predávajúci</a:t>
            </a:r>
            <a:r>
              <a:rPr lang="sk-SK" baseline="0" dirty="0"/>
              <a:t> nesmie požadovať od spotrebiteľa, aby reklamovaný tovar priniesol v originálnom balení. Za takéto konania mu hrozí pokuta od SOI. Predávajúci rovnako nesmie odmietnuť prijať reklamáciu, hoci spotrebiteľ reklamuje výrobok v inej prevádzke, ako ho zakúpil, príp. ak ho zakúpil cez </a:t>
            </a:r>
            <a:r>
              <a:rPr lang="sk-SK" baseline="0" dirty="0" err="1"/>
              <a:t>e-shop</a:t>
            </a:r>
            <a:r>
              <a:rPr lang="sk-SK" baseline="0" dirty="0"/>
              <a:t>, ale reklamuje v kamennej predajni. Reklamáciu je možné uplatniť v ktorejkoľvek prevádzkarni predávajúceho, kde je to možné vzhľadom na charakter ponúkaného tovaru alebo služieb, príp. tiež v autorizovanom servise. Zo žiadneho z týchto dôvodov teda predávajúci nemohol odmietnuť prijať Karolovu reklamáciu. </a:t>
            </a:r>
          </a:p>
          <a:p>
            <a:r>
              <a:rPr lang="sk-SK" dirty="0"/>
              <a:t>V tomto prípade je však potrebné vziať</a:t>
            </a:r>
            <a:r>
              <a:rPr lang="sk-SK" baseline="0" dirty="0"/>
              <a:t> do úvahy, že Karol notebook kúpil od kamaráta – inej fyzickej osoby. Medzi nimi síce vznikla kúpna zmluva, avšak nie spotrebiteľská kúpna zmluva (viď definíciu). Karol si mal preto zodpovednosť za zistené </a:t>
            </a:r>
            <a:r>
              <a:rPr lang="sk-SK" baseline="0" dirty="0" err="1"/>
              <a:t>vady</a:t>
            </a:r>
            <a:r>
              <a:rPr lang="sk-SK" baseline="0" dirty="0"/>
              <a:t> uplatniť u svojho kamaráta. Ten, v prípade, že notebook nekupoval z </a:t>
            </a:r>
            <a:r>
              <a:rPr lang="sk-SK" baseline="0" dirty="0" err="1"/>
              <a:t>e-shopu</a:t>
            </a:r>
            <a:r>
              <a:rPr lang="sk-SK" baseline="0" dirty="0"/>
              <a:t> na IČO (v zadaní sa spomína faktúra, preto je potrebné overiť, kto je uvedený ako objednávateľ), by mal pri uplatnení reklamácie voči predávajúcemu všetky práva spotrebiteľa v zmysle právnej úpravy. </a:t>
            </a:r>
            <a:endParaRPr lang="sk-SK" dirty="0"/>
          </a:p>
        </p:txBody>
      </p:sp>
      <p:sp>
        <p:nvSpPr>
          <p:cNvPr id="4" name="Zástupný symbol čísla snímky 3"/>
          <p:cNvSpPr>
            <a:spLocks noGrp="1"/>
          </p:cNvSpPr>
          <p:nvPr>
            <p:ph type="sldNum" sz="quarter" idx="10"/>
          </p:nvPr>
        </p:nvSpPr>
        <p:spPr/>
        <p:txBody>
          <a:bodyPr/>
          <a:lstStyle/>
          <a:p>
            <a:fld id="{948882D9-322D-4810-BBB5-159334DB2905}" type="slidenum">
              <a:rPr lang="sk-SK" smtClean="0"/>
              <a:pPr/>
              <a:t>2</a:t>
            </a:fld>
            <a:endParaRPr lang="sk-SK"/>
          </a:p>
        </p:txBody>
      </p:sp>
    </p:spTree>
    <p:extLst>
      <p:ext uri="{BB962C8B-B14F-4D97-AF65-F5344CB8AC3E}">
        <p14:creationId xmlns:p14="http://schemas.microsoft.com/office/powerpoint/2010/main" val="152493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a:t>Podľa</a:t>
            </a:r>
            <a:r>
              <a:rPr lang="sk-SK" baseline="0" dirty="0"/>
              <a:t> popisu ide o nebezpečný výrobok. Informácie o nebezpečných výrobkoch na národnom trhu SR a trhu celej EÚ sa zverejňujú na stránke </a:t>
            </a:r>
            <a:r>
              <a:rPr lang="sk-SK" baseline="0" dirty="0" err="1"/>
              <a:t>www.soi.sk</a:t>
            </a:r>
            <a:r>
              <a:rPr lang="sk-SK" baseline="0" dirty="0"/>
              <a:t> v časti nebezpečné výrobky. Po overení informácie, že sa táto informácia týka aj ich modelu, má právo výrobok vrátiť, a to aj bez dokladu o kúpe. Do 3 pracovných dní jej budú vrátené peniaze, pričom uplatniť si okrem kúpnej ceny môže aj ďalšie účelne vynaložené náklady (napr. náklady na kuriéra na doručenie kočíka do predajne).</a:t>
            </a:r>
            <a:endParaRPr lang="sk-SK" dirty="0"/>
          </a:p>
        </p:txBody>
      </p:sp>
      <p:sp>
        <p:nvSpPr>
          <p:cNvPr id="4" name="Zástupný symbol čísla snímky 3"/>
          <p:cNvSpPr>
            <a:spLocks noGrp="1"/>
          </p:cNvSpPr>
          <p:nvPr>
            <p:ph type="sldNum" sz="quarter" idx="10"/>
          </p:nvPr>
        </p:nvSpPr>
        <p:spPr/>
        <p:txBody>
          <a:bodyPr/>
          <a:lstStyle/>
          <a:p>
            <a:fld id="{948882D9-322D-4810-BBB5-159334DB2905}" type="slidenum">
              <a:rPr lang="sk-SK" smtClean="0"/>
              <a:pPr/>
              <a:t>3</a:t>
            </a:fld>
            <a:endParaRPr lang="sk-SK"/>
          </a:p>
        </p:txBody>
      </p:sp>
    </p:spTree>
    <p:extLst>
      <p:ext uri="{BB962C8B-B14F-4D97-AF65-F5344CB8AC3E}">
        <p14:creationId xmlns:p14="http://schemas.microsoft.com/office/powerpoint/2010/main" val="4018557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948882D9-322D-4810-BBB5-159334DB2905}" type="slidenum">
              <a:rPr lang="sk-SK" smtClean="0"/>
              <a:pPr/>
              <a:t>4</a:t>
            </a:fld>
            <a:endParaRPr lang="sk-SK"/>
          </a:p>
        </p:txBody>
      </p:sp>
    </p:spTree>
    <p:extLst>
      <p:ext uri="{BB962C8B-B14F-4D97-AF65-F5344CB8AC3E}">
        <p14:creationId xmlns:p14="http://schemas.microsoft.com/office/powerpoint/2010/main" val="891484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228600" indent="-228600">
              <a:buAutoNum type="arabicParenR"/>
            </a:pPr>
            <a:r>
              <a:rPr lang="sk-SK" dirty="0"/>
              <a:t>Predajná akcia.</a:t>
            </a:r>
          </a:p>
          <a:p>
            <a:pPr marL="228600" indent="-228600">
              <a:buAutoNum type="arabicParenR"/>
            </a:pPr>
            <a:r>
              <a:rPr lang="sk-SK" dirty="0" err="1"/>
              <a:t>www.soi.sk</a:t>
            </a:r>
            <a:r>
              <a:rPr lang="sk-SK" dirty="0"/>
              <a:t> – v časti Predajné</a:t>
            </a:r>
            <a:r>
              <a:rPr lang="sk-SK" baseline="0" dirty="0"/>
              <a:t> a prezentačné akcie</a:t>
            </a:r>
          </a:p>
          <a:p>
            <a:pPr marL="228600" indent="-228600">
              <a:buAutoNum type="arabicParenR"/>
            </a:pPr>
            <a:r>
              <a:rPr lang="sk-SK" baseline="0" dirty="0"/>
              <a:t>Na predajnej akcii nemožno ponúkať a predávať výrobky, ktoré neboli súčasťou ohlásenia SOI (§ 11 ods. 8 písm. d) zákona č. 102/2014 Z. z.) – zmluva nevznikla.</a:t>
            </a:r>
          </a:p>
          <a:p>
            <a:pPr marL="228600" indent="-228600">
              <a:buAutoNum type="arabicParenR"/>
            </a:pPr>
            <a:r>
              <a:rPr lang="sk-SK" baseline="0" dirty="0"/>
              <a:t>Jednoznačne nie! Ide o porušenie § 12 ods. 3 zákona č. 102/2014 Z. z.</a:t>
            </a:r>
          </a:p>
          <a:p>
            <a:pPr marL="228600" indent="-228600">
              <a:buAutoNum type="arabicParenR"/>
            </a:pPr>
            <a:r>
              <a:rPr lang="sk-SK" baseline="0" dirty="0"/>
              <a:t>Nie! Ide o agresívnu obchodnú praktiku z </a:t>
            </a:r>
            <a:r>
              <a:rPr lang="sk-SK" baseline="0" dirty="0" err="1"/>
              <a:t>black</a:t>
            </a:r>
            <a:r>
              <a:rPr lang="sk-SK" baseline="0" dirty="0"/>
              <a:t> listu (príloha č. 1 zákona č. 250/2007 Z. z. o ochrane spotrebiteľa – agresívna obchodná praktika č. 1). Agresívne/Nekalé obchodné praktiky sú zakázané.</a:t>
            </a:r>
          </a:p>
          <a:p>
            <a:pPr marL="228600" indent="-228600">
              <a:buAutoNum type="arabicParenR"/>
            </a:pPr>
            <a:r>
              <a:rPr lang="sk-SK" baseline="0" dirty="0"/>
              <a:t>Nie! § 12 ods. 4 zákona č. 102/2014 Z. z. </a:t>
            </a:r>
          </a:p>
          <a:p>
            <a:pPr marL="228600" indent="-228600">
              <a:buAutoNum type="arabicParenR"/>
            </a:pPr>
            <a:r>
              <a:rPr lang="sk-SK" baseline="0" dirty="0"/>
              <a:t>Odstúpiť od zmluvy do 14 dní, a to aj bez uvedenia dôvodu (§ 7 zákona č. 102/2014 Z. z.)</a:t>
            </a:r>
          </a:p>
          <a:p>
            <a:pPr marL="228600" indent="-228600">
              <a:buAutoNum type="arabicParenR"/>
            </a:pPr>
            <a:r>
              <a:rPr lang="sk-SK" baseline="0" dirty="0"/>
              <a:t>Klamlivé konanie/Nekalá obchodná praktika z </a:t>
            </a:r>
            <a:r>
              <a:rPr lang="sk-SK" baseline="0" dirty="0" err="1"/>
              <a:t>black</a:t>
            </a:r>
            <a:r>
              <a:rPr lang="sk-SK" baseline="0" dirty="0"/>
              <a:t> listu (príloha č. 1 zákona č. 250/2007 Z. z. o ochrane spotrebiteľa – klamlivá obchodná praktika č. 17). Nekalé obchodná praktiky sú zakázané.</a:t>
            </a:r>
          </a:p>
        </p:txBody>
      </p:sp>
      <p:sp>
        <p:nvSpPr>
          <p:cNvPr id="4" name="Zástupný symbol čísla snímky 3"/>
          <p:cNvSpPr>
            <a:spLocks noGrp="1"/>
          </p:cNvSpPr>
          <p:nvPr>
            <p:ph type="sldNum" sz="quarter" idx="10"/>
          </p:nvPr>
        </p:nvSpPr>
        <p:spPr/>
        <p:txBody>
          <a:bodyPr/>
          <a:lstStyle/>
          <a:p>
            <a:fld id="{948882D9-322D-4810-BBB5-159334DB2905}" type="slidenum">
              <a:rPr lang="sk-SK" smtClean="0"/>
              <a:pPr/>
              <a:t>5</a:t>
            </a:fld>
            <a:endParaRPr lang="sk-SK"/>
          </a:p>
        </p:txBody>
      </p:sp>
    </p:spTree>
    <p:extLst>
      <p:ext uri="{BB962C8B-B14F-4D97-AF65-F5344CB8AC3E}">
        <p14:creationId xmlns:p14="http://schemas.microsoft.com/office/powerpoint/2010/main" val="3239135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161B19-3940-40E8-95CF-8056030C12FC}"/>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AB9C248F-E070-4802-988F-A05F0C3701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E68936A9-EB3D-4ACF-8C2F-1EF55A2F5A27}"/>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5" name="Zástupný objekt pre pätu 4">
            <a:extLst>
              <a:ext uri="{FF2B5EF4-FFF2-40B4-BE49-F238E27FC236}">
                <a16:creationId xmlns:a16="http://schemas.microsoft.com/office/drawing/2014/main" id="{93DBB5D8-B373-435E-A132-73A365F135DC}"/>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DDB18B1F-BFA0-440A-918D-D99CBCD191A2}"/>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213285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AF1AA-D8DA-4D04-8398-2CEE4601B785}"/>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3F45814C-2537-482F-B473-AD1800B3288C}"/>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08205DA0-B7FB-4DC3-B2B0-F73DFB738E78}"/>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5" name="Zástupný objekt pre pätu 4">
            <a:extLst>
              <a:ext uri="{FF2B5EF4-FFF2-40B4-BE49-F238E27FC236}">
                <a16:creationId xmlns:a16="http://schemas.microsoft.com/office/drawing/2014/main" id="{DE746381-3E25-41D2-8B77-405242422932}"/>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26D84C36-DCAD-44E6-ADAC-E66A176EEAB0}"/>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276710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C0596D4D-A3A5-4875-A5BB-50DDF3F52298}"/>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1A5E72ED-28CB-4033-9F6C-EF7B9F380697}"/>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4CDDFF82-C17D-4789-8E92-4B44E7D41953}"/>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5" name="Zástupný objekt pre pätu 4">
            <a:extLst>
              <a:ext uri="{FF2B5EF4-FFF2-40B4-BE49-F238E27FC236}">
                <a16:creationId xmlns:a16="http://schemas.microsoft.com/office/drawing/2014/main" id="{584A8761-10F5-4626-A8E0-34B1EFC4AED2}"/>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9DE1434F-C7A3-41F4-9183-72771AE15E1F}"/>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3271505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15001F-7C29-4E7F-A050-3A1C26847E42}"/>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7916912C-07B5-409C-8A22-510B419C8074}"/>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CF7053D8-4903-4FFF-A42C-7E455A045364}"/>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5" name="Zástupný objekt pre pätu 4">
            <a:extLst>
              <a:ext uri="{FF2B5EF4-FFF2-40B4-BE49-F238E27FC236}">
                <a16:creationId xmlns:a16="http://schemas.microsoft.com/office/drawing/2014/main" id="{C83CEFBD-65A5-47D0-8018-5206D5CD37AF}"/>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2E694882-C2ED-4920-A035-DC7A6E01D5CF}"/>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124130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181FAF-DAFE-4ADD-8B1B-85096ED794DF}"/>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DE6AFD3E-344B-479F-BEFE-76F443FE07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3B2260E4-343A-4998-9586-C13D9B48BB47}"/>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5" name="Zástupný objekt pre pätu 4">
            <a:extLst>
              <a:ext uri="{FF2B5EF4-FFF2-40B4-BE49-F238E27FC236}">
                <a16:creationId xmlns:a16="http://schemas.microsoft.com/office/drawing/2014/main" id="{75C7A0FC-637E-4D0F-BF98-B68008637778}"/>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86DE9F46-0359-434E-8C23-DDB0235E140C}"/>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33696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297B2-C0A1-4E20-9A67-611953A61F46}"/>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4C7D8738-B2D0-401E-BDC4-8F6B70FE7674}"/>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10E4AB36-6838-4178-97BC-4ABE81062FD0}"/>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DAC47CF4-9DD9-44C2-846A-E2467B52B421}"/>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6" name="Zástupný objekt pre pätu 5">
            <a:extLst>
              <a:ext uri="{FF2B5EF4-FFF2-40B4-BE49-F238E27FC236}">
                <a16:creationId xmlns:a16="http://schemas.microsoft.com/office/drawing/2014/main" id="{AC39F262-B9CA-4987-B862-BAB3AEB7B02C}"/>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91702F3E-C726-4B72-9604-7A4F3E2620B2}"/>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227813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A40783-16D9-4B99-BB11-54221514CC44}"/>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70D2CA04-F0FB-4274-A67E-B06F61B21B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53D43D63-5F8C-4D4A-90EA-B2A048719BAA}"/>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8376B8C8-5E59-4FFE-836B-D6BD43FA2B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DBE12B4F-6937-4104-B43D-06BB828B702A}"/>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EAABF1A8-7206-4728-8AF7-B613DB1C0222}"/>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8" name="Zástupný objekt pre pätu 7">
            <a:extLst>
              <a:ext uri="{FF2B5EF4-FFF2-40B4-BE49-F238E27FC236}">
                <a16:creationId xmlns:a16="http://schemas.microsoft.com/office/drawing/2014/main" id="{5BA603CE-1197-4C45-89CD-CD1FA0F22296}"/>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CF1048E3-039F-4C01-8022-D96A74A7F9FD}"/>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332329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033F34-6E00-492F-A77E-3EA975701196}"/>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82413FD0-D089-45C3-8CB1-33F97E09EB6C}"/>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4" name="Zástupný objekt pre pätu 3">
            <a:extLst>
              <a:ext uri="{FF2B5EF4-FFF2-40B4-BE49-F238E27FC236}">
                <a16:creationId xmlns:a16="http://schemas.microsoft.com/office/drawing/2014/main" id="{EA9EEA71-1A20-4597-9504-2FEA45E38EB6}"/>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ED6025D5-5699-4A4F-8CF1-559F1D80B374}"/>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129494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3FDCA416-D6E3-4A5D-BD83-7E5469E813C1}"/>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3" name="Zástupný objekt pre pätu 2">
            <a:extLst>
              <a:ext uri="{FF2B5EF4-FFF2-40B4-BE49-F238E27FC236}">
                <a16:creationId xmlns:a16="http://schemas.microsoft.com/office/drawing/2014/main" id="{D75E3FCA-7DA6-4B99-A2C0-A8B86739B657}"/>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C67AB5B3-C49E-4095-8BEE-F14E32BE206A}"/>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77420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936E2F-6809-41CC-874C-623B52F5B85E}"/>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B3233C33-4C07-4A7B-A79B-C861CB7B9F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5B260EA3-53A5-4D38-B85B-615E26728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E5948843-3E37-42AA-B7F9-9D716C637F51}"/>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6" name="Zástupný objekt pre pätu 5">
            <a:extLst>
              <a:ext uri="{FF2B5EF4-FFF2-40B4-BE49-F238E27FC236}">
                <a16:creationId xmlns:a16="http://schemas.microsoft.com/office/drawing/2014/main" id="{A8945848-B1A8-48CA-9ABB-AB82822E4D45}"/>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8585A95E-554E-4AF4-9B9C-86EAA2A4E38C}"/>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338483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D81182-112C-4FE7-A2B0-5BC970BA4D4F}"/>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10692FB3-BEDF-4239-88F7-9E0BFA5960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7463A84B-9B7C-4168-9743-56BE31361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BAFA0225-66C7-4ABB-B450-E2FE279E4326}"/>
              </a:ext>
            </a:extLst>
          </p:cNvPr>
          <p:cNvSpPr>
            <a:spLocks noGrp="1"/>
          </p:cNvSpPr>
          <p:nvPr>
            <p:ph type="dt" sz="half" idx="10"/>
          </p:nvPr>
        </p:nvSpPr>
        <p:spPr/>
        <p:txBody>
          <a:bodyPr/>
          <a:lstStyle/>
          <a:p>
            <a:fld id="{097AC2DA-EB10-4567-BE16-46BC9342F1E4}" type="datetimeFigureOut">
              <a:rPr lang="sk-SK" smtClean="0"/>
              <a:t>17. 5. 2021</a:t>
            </a:fld>
            <a:endParaRPr lang="sk-SK"/>
          </a:p>
        </p:txBody>
      </p:sp>
      <p:sp>
        <p:nvSpPr>
          <p:cNvPr id="6" name="Zástupný objekt pre pätu 5">
            <a:extLst>
              <a:ext uri="{FF2B5EF4-FFF2-40B4-BE49-F238E27FC236}">
                <a16:creationId xmlns:a16="http://schemas.microsoft.com/office/drawing/2014/main" id="{2B4F9F23-9116-4F54-973B-696FB233AA33}"/>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E992D8A0-C17B-4849-B3F0-B49A199CD6F2}"/>
              </a:ext>
            </a:extLst>
          </p:cNvPr>
          <p:cNvSpPr>
            <a:spLocks noGrp="1"/>
          </p:cNvSpPr>
          <p:nvPr>
            <p:ph type="sldNum" sz="quarter" idx="12"/>
          </p:nvPr>
        </p:nvSpPr>
        <p:spPr/>
        <p:txBody>
          <a:bodyPr/>
          <a:lstStyle/>
          <a:p>
            <a:fld id="{D9E35211-BC86-41FC-86A0-6FA0EFCED735}" type="slidenum">
              <a:rPr lang="sk-SK" smtClean="0"/>
              <a:t>‹#›</a:t>
            </a:fld>
            <a:endParaRPr lang="sk-SK"/>
          </a:p>
        </p:txBody>
      </p:sp>
    </p:spTree>
    <p:extLst>
      <p:ext uri="{BB962C8B-B14F-4D97-AF65-F5344CB8AC3E}">
        <p14:creationId xmlns:p14="http://schemas.microsoft.com/office/powerpoint/2010/main" val="3497769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ECD36119-89D0-43A2-A1C4-5DC099F48A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A0A28F7B-0A97-4212-BB36-A7BB1F771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695397B1-F9F7-43BE-AE8F-7CEA616C37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AC2DA-EB10-4567-BE16-46BC9342F1E4}" type="datetimeFigureOut">
              <a:rPr lang="sk-SK" smtClean="0"/>
              <a:t>17. 5. 2021</a:t>
            </a:fld>
            <a:endParaRPr lang="sk-SK"/>
          </a:p>
        </p:txBody>
      </p:sp>
      <p:sp>
        <p:nvSpPr>
          <p:cNvPr id="5" name="Zástupný objekt pre pätu 4">
            <a:extLst>
              <a:ext uri="{FF2B5EF4-FFF2-40B4-BE49-F238E27FC236}">
                <a16:creationId xmlns:a16="http://schemas.microsoft.com/office/drawing/2014/main" id="{769B9C04-F6E9-4AC0-B0A9-8EFCEB267E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7815C806-B4B9-40EC-9FE8-356AB35F3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35211-BC86-41FC-86A0-6FA0EFCED735}" type="slidenum">
              <a:rPr lang="sk-SK" smtClean="0"/>
              <a:t>‹#›</a:t>
            </a:fld>
            <a:endParaRPr lang="sk-SK"/>
          </a:p>
        </p:txBody>
      </p:sp>
    </p:spTree>
    <p:extLst>
      <p:ext uri="{BB962C8B-B14F-4D97-AF65-F5344CB8AC3E}">
        <p14:creationId xmlns:p14="http://schemas.microsoft.com/office/powerpoint/2010/main" val="3336351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www.youtube.com/watch?v=zvwh51KEhU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538EBC2-0B11-4732-8715-799409C4A9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F28CC973-8B8A-44F5-9139-63534E445CC2}"/>
              </a:ext>
            </a:extLst>
          </p:cNvPr>
          <p:cNvSpPr>
            <a:spLocks noGrp="1"/>
          </p:cNvSpPr>
          <p:nvPr>
            <p:ph type="ctrTitle"/>
          </p:nvPr>
        </p:nvSpPr>
        <p:spPr>
          <a:xfrm>
            <a:off x="1578043" y="590062"/>
            <a:ext cx="5309140" cy="2838938"/>
          </a:xfrm>
        </p:spPr>
        <p:txBody>
          <a:bodyPr>
            <a:normAutofit/>
          </a:bodyPr>
          <a:lstStyle/>
          <a:p>
            <a:pPr algn="l"/>
            <a:r>
              <a:rPr lang="sk-SK" sz="4800">
                <a:solidFill>
                  <a:srgbClr val="FFFFFF"/>
                </a:solidFill>
              </a:rPr>
              <a:t>Prípadové štúdie</a:t>
            </a:r>
            <a:br>
              <a:rPr lang="sk-SK" sz="4800">
                <a:solidFill>
                  <a:srgbClr val="FFFFFF"/>
                </a:solidFill>
              </a:rPr>
            </a:br>
            <a:r>
              <a:rPr lang="sk-SK" sz="4800">
                <a:solidFill>
                  <a:srgbClr val="FFFFFF"/>
                </a:solidFill>
              </a:rPr>
              <a:t>Riešenie spotrebiteľských sporov</a:t>
            </a:r>
          </a:p>
        </p:txBody>
      </p:sp>
      <p:sp>
        <p:nvSpPr>
          <p:cNvPr id="3" name="Podnadpis 2">
            <a:extLst>
              <a:ext uri="{FF2B5EF4-FFF2-40B4-BE49-F238E27FC236}">
                <a16:creationId xmlns:a16="http://schemas.microsoft.com/office/drawing/2014/main" id="{603ECF75-528D-49C7-BB70-73239ED0A37F}"/>
              </a:ext>
            </a:extLst>
          </p:cNvPr>
          <p:cNvSpPr>
            <a:spLocks noGrp="1"/>
          </p:cNvSpPr>
          <p:nvPr>
            <p:ph type="subTitle" idx="1"/>
          </p:nvPr>
        </p:nvSpPr>
        <p:spPr>
          <a:xfrm>
            <a:off x="1578044" y="3739764"/>
            <a:ext cx="4517954" cy="1198120"/>
          </a:xfrm>
        </p:spPr>
        <p:txBody>
          <a:bodyPr>
            <a:normAutofit/>
          </a:bodyPr>
          <a:lstStyle/>
          <a:p>
            <a:pPr algn="l"/>
            <a:r>
              <a:rPr lang="sk-SK" sz="2000">
                <a:solidFill>
                  <a:srgbClr val="FFFFFF"/>
                </a:solidFill>
              </a:rPr>
              <a:t>Ing. Michaela Klieštiková</a:t>
            </a:r>
          </a:p>
        </p:txBody>
      </p:sp>
      <p:cxnSp>
        <p:nvCxnSpPr>
          <p:cNvPr id="75" name="Straight Connector 7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1026" name="Picture 2" descr="Ochrana spotrebiteľa sa naprieč Európou výrazne líši – euractiv.sk">
            <a:extLst>
              <a:ext uri="{FF2B5EF4-FFF2-40B4-BE49-F238E27FC236}">
                <a16:creationId xmlns:a16="http://schemas.microsoft.com/office/drawing/2014/main" id="{416B2B5C-681C-40BD-9E7D-4956BAEB5E1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37522" y="2756007"/>
            <a:ext cx="5655513" cy="2461811"/>
          </a:xfrm>
          <a:prstGeom prst="rect">
            <a:avLst/>
          </a:prstGeom>
          <a:noFill/>
          <a:extLst>
            <a:ext uri="{909E8E84-426E-40DD-AFC4-6F175D3DCCD1}">
              <a14:hiddenFill xmlns:a14="http://schemas.microsoft.com/office/drawing/2010/main">
                <a:solidFill>
                  <a:srgbClr val="FFFFFF"/>
                </a:solidFill>
              </a14:hiddenFill>
            </a:ext>
          </a:extLst>
        </p:spPr>
      </p:pic>
      <p:sp>
        <p:nvSpPr>
          <p:cNvPr id="77"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20768" y="229592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79"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9518" y="275600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8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8003" y="634483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294768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0C6A03-A965-473C-ADDE-B0F1C5C5C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93BE0E85-6E87-4614-B554-A1BB19C20FF3}"/>
              </a:ext>
            </a:extLst>
          </p:cNvPr>
          <p:cNvSpPr>
            <a:spLocks noGrp="1"/>
          </p:cNvSpPr>
          <p:nvPr>
            <p:ph type="title"/>
          </p:nvPr>
        </p:nvSpPr>
        <p:spPr>
          <a:xfrm>
            <a:off x="457200" y="1598246"/>
            <a:ext cx="4412419" cy="3626217"/>
          </a:xfrm>
        </p:spPr>
        <p:txBody>
          <a:bodyPr vert="horz" lIns="91440" tIns="45720" rIns="91440" bIns="45720" rtlCol="0" anchor="t">
            <a:normAutofit/>
          </a:bodyPr>
          <a:lstStyle/>
          <a:p>
            <a:pPr algn="r"/>
            <a:r>
              <a:rPr lang="en-US" sz="3800">
                <a:solidFill>
                  <a:srgbClr val="FFFFFF"/>
                </a:solidFill>
                <a:effectLst/>
              </a:rPr>
              <a:t>Ochrana spotrebiteľa v Európskej únii: Desať hlavných zásad</a:t>
            </a:r>
            <a:br>
              <a:rPr lang="en-US" sz="3800">
                <a:solidFill>
                  <a:srgbClr val="FFFFFF"/>
                </a:solidFill>
                <a:effectLst/>
              </a:rPr>
            </a:br>
            <a:endParaRPr lang="en-US" sz="3800">
              <a:solidFill>
                <a:srgbClr val="FFFFFF"/>
              </a:solidFill>
            </a:endParaRPr>
          </a:p>
        </p:txBody>
      </p:sp>
      <p:sp>
        <p:nvSpPr>
          <p:cNvPr id="3" name="Zástupný objekt pre obsah 2">
            <a:extLst>
              <a:ext uri="{FF2B5EF4-FFF2-40B4-BE49-F238E27FC236}">
                <a16:creationId xmlns:a16="http://schemas.microsoft.com/office/drawing/2014/main" id="{59E9A491-67E9-4335-A097-35AD52838DED}"/>
              </a:ext>
            </a:extLst>
          </p:cNvPr>
          <p:cNvSpPr>
            <a:spLocks noGrp="1"/>
          </p:cNvSpPr>
          <p:nvPr>
            <p:ph idx="1"/>
          </p:nvPr>
        </p:nvSpPr>
        <p:spPr>
          <a:xfrm>
            <a:off x="457200" y="5350213"/>
            <a:ext cx="4412417" cy="1031537"/>
          </a:xfrm>
        </p:spPr>
        <p:txBody>
          <a:bodyPr vert="horz" lIns="91440" tIns="45720" rIns="91440" bIns="45720" rtlCol="0">
            <a:normAutofit/>
          </a:bodyPr>
          <a:lstStyle/>
          <a:p>
            <a:pPr marL="0" indent="0" algn="r">
              <a:buNone/>
            </a:pPr>
            <a:r>
              <a:rPr lang="en-US" sz="3000">
                <a:solidFill>
                  <a:srgbClr val="FFFFFF"/>
                </a:solidFill>
                <a:effectLst/>
                <a:hlinkClick r:id="rId2"/>
              </a:rPr>
              <a:t>https://www.youtube.com/watch?v=zvwh51KEhUQ</a:t>
            </a:r>
            <a:endParaRPr lang="en-US" sz="3000">
              <a:solidFill>
                <a:srgbClr val="FFFFFF"/>
              </a:solidFill>
            </a:endParaRPr>
          </a:p>
        </p:txBody>
      </p:sp>
      <p:sp>
        <p:nvSpPr>
          <p:cNvPr id="14" name="!!plus graphic">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16"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98246"/>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5" name="Obrázok 4" descr="Obrázok, na ktorom je dláždené&#10;&#10;Automaticky generovaný popis">
            <a:extLst>
              <a:ext uri="{FF2B5EF4-FFF2-40B4-BE49-F238E27FC236}">
                <a16:creationId xmlns:a16="http://schemas.microsoft.com/office/drawing/2014/main" id="{58C3CFA3-74BA-4423-A5ED-87564B0B97CC}"/>
              </a:ext>
            </a:extLst>
          </p:cNvPr>
          <p:cNvPicPr>
            <a:picLocks noChangeAspect="1"/>
          </p:cNvPicPr>
          <p:nvPr/>
        </p:nvPicPr>
        <p:blipFill rotWithShape="1">
          <a:blip r:embed="rId3">
            <a:extLst>
              <a:ext uri="{28A0092B-C50C-407E-A947-70E740481C1C}">
                <a14:useLocalDpi xmlns:a14="http://schemas.microsoft.com/office/drawing/2010/main" val="0"/>
              </a:ext>
            </a:extLst>
          </a:blip>
          <a:srcRect l="4080" r="8702" b="-1"/>
          <a:stretch/>
        </p:blipFill>
        <p:spPr>
          <a:xfrm>
            <a:off x="5986926" y="1598246"/>
            <a:ext cx="5569864" cy="4783504"/>
          </a:xfrm>
          <a:prstGeom prst="rect">
            <a:avLst/>
          </a:prstGeom>
        </p:spPr>
      </p:pic>
      <p:sp>
        <p:nvSpPr>
          <p:cNvPr id="18" name="!!circle graphic">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162893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BlokTextu 7"/>
          <p:cNvSpPr txBox="1"/>
          <p:nvPr/>
        </p:nvSpPr>
        <p:spPr>
          <a:xfrm>
            <a:off x="6636594" y="219218"/>
            <a:ext cx="4195674" cy="1095425"/>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600" b="1" dirty="0" err="1">
                <a:latin typeface="+mj-lt"/>
                <a:ea typeface="+mj-ea"/>
                <a:cs typeface="+mj-cs"/>
              </a:rPr>
              <a:t>Prípad</a:t>
            </a:r>
            <a:r>
              <a:rPr lang="en-US" sz="5600" b="1" dirty="0">
                <a:latin typeface="+mj-lt"/>
                <a:ea typeface="+mj-ea"/>
                <a:cs typeface="+mj-cs"/>
              </a:rPr>
              <a:t> I</a:t>
            </a:r>
          </a:p>
        </p:txBody>
      </p:sp>
      <p:sp>
        <p:nvSpPr>
          <p:cNvPr id="19" name="Oval 18">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Obrázok 5" descr="Obrázok, na ktorom je text, počítač, elektronika&#10;&#10;Automaticky generovaný popis">
            <a:extLst>
              <a:ext uri="{FF2B5EF4-FFF2-40B4-BE49-F238E27FC236}">
                <a16:creationId xmlns:a16="http://schemas.microsoft.com/office/drawing/2014/main" id="{DDC89A0B-BFDC-497C-9283-226441B87EB4}"/>
              </a:ext>
            </a:extLst>
          </p:cNvPr>
          <p:cNvPicPr>
            <a:picLocks noChangeAspect="1"/>
          </p:cNvPicPr>
          <p:nvPr/>
        </p:nvPicPr>
        <p:blipFill rotWithShape="1">
          <a:blip r:embed="rId3">
            <a:extLst>
              <a:ext uri="{28A0092B-C50C-407E-A947-70E740481C1C}">
                <a14:useLocalDpi xmlns:a14="http://schemas.microsoft.com/office/drawing/2010/main" val="0"/>
              </a:ext>
            </a:extLst>
          </a:blip>
          <a:srcRect l="10752" r="14345"/>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21"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23"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9" name="BlokTextu 8"/>
          <p:cNvSpPr txBox="1"/>
          <p:nvPr/>
        </p:nvSpPr>
        <p:spPr>
          <a:xfrm>
            <a:off x="6330273" y="1314643"/>
            <a:ext cx="5073434" cy="4590047"/>
          </a:xfrm>
          <a:prstGeom prst="rect">
            <a:avLst/>
          </a:prstGeom>
        </p:spPr>
        <p:txBody>
          <a:bodyPr vert="horz" lIns="91440" tIns="45720" rIns="91440" bIns="45720" rtlCol="0" anchor="t">
            <a:noAutofit/>
          </a:bodyPr>
          <a:lstStyle/>
          <a:p>
            <a:pPr indent="-228600">
              <a:lnSpc>
                <a:spcPct val="90000"/>
              </a:lnSpc>
              <a:spcAft>
                <a:spcPts val="600"/>
              </a:spcAft>
              <a:buFont typeface="Arial" panose="020B0604020202020204" pitchFamily="34" charset="0"/>
              <a:buChar char="•"/>
            </a:pPr>
            <a:r>
              <a:rPr lang="en-US" dirty="0">
                <a:solidFill>
                  <a:schemeClr val="tx1">
                    <a:alpha val="80000"/>
                  </a:schemeClr>
                </a:solidFill>
              </a:rPr>
              <a:t>Karol od </a:t>
            </a:r>
            <a:r>
              <a:rPr lang="en-US" dirty="0" err="1">
                <a:solidFill>
                  <a:schemeClr val="tx1">
                    <a:alpha val="80000"/>
                  </a:schemeClr>
                </a:solidFill>
              </a:rPr>
              <a:t>svojho</a:t>
            </a:r>
            <a:r>
              <a:rPr lang="en-US" dirty="0">
                <a:solidFill>
                  <a:schemeClr val="tx1">
                    <a:alpha val="80000"/>
                  </a:schemeClr>
                </a:solidFill>
              </a:rPr>
              <a:t> </a:t>
            </a:r>
            <a:r>
              <a:rPr lang="en-US" dirty="0" err="1">
                <a:solidFill>
                  <a:schemeClr val="tx1">
                    <a:alpha val="80000"/>
                  </a:schemeClr>
                </a:solidFill>
              </a:rPr>
              <a:t>kamaráta</a:t>
            </a:r>
            <a:r>
              <a:rPr lang="en-US" dirty="0">
                <a:solidFill>
                  <a:schemeClr val="tx1">
                    <a:alpha val="80000"/>
                  </a:schemeClr>
                </a:solidFill>
              </a:rPr>
              <a:t> Martina </a:t>
            </a:r>
            <a:r>
              <a:rPr lang="en-US" dirty="0" err="1">
                <a:solidFill>
                  <a:schemeClr val="tx1">
                    <a:alpha val="80000"/>
                  </a:schemeClr>
                </a:solidFill>
              </a:rPr>
              <a:t>kúpil</a:t>
            </a:r>
            <a:r>
              <a:rPr lang="en-US" dirty="0">
                <a:solidFill>
                  <a:schemeClr val="tx1">
                    <a:alpha val="80000"/>
                  </a:schemeClr>
                </a:solidFill>
              </a:rPr>
              <a:t> notebook, </a:t>
            </a:r>
            <a:r>
              <a:rPr lang="en-US" dirty="0" err="1">
                <a:solidFill>
                  <a:schemeClr val="tx1">
                    <a:alpha val="80000"/>
                  </a:schemeClr>
                </a:solidFill>
              </a:rPr>
              <a:t>ktorý</a:t>
            </a:r>
            <a:r>
              <a:rPr lang="en-US" dirty="0">
                <a:solidFill>
                  <a:schemeClr val="tx1">
                    <a:alpha val="80000"/>
                  </a:schemeClr>
                </a:solidFill>
              </a:rPr>
              <a:t> Martin </a:t>
            </a:r>
            <a:r>
              <a:rPr lang="en-US" dirty="0" err="1">
                <a:solidFill>
                  <a:schemeClr val="tx1">
                    <a:alpha val="80000"/>
                  </a:schemeClr>
                </a:solidFill>
              </a:rPr>
              <a:t>používal</a:t>
            </a:r>
            <a:r>
              <a:rPr lang="en-US" dirty="0">
                <a:solidFill>
                  <a:schemeClr val="tx1">
                    <a:alpha val="80000"/>
                  </a:schemeClr>
                </a:solidFill>
              </a:rPr>
              <a:t> </a:t>
            </a:r>
            <a:r>
              <a:rPr lang="en-US" dirty="0" err="1">
                <a:solidFill>
                  <a:schemeClr val="tx1">
                    <a:alpha val="80000"/>
                  </a:schemeClr>
                </a:solidFill>
              </a:rPr>
              <a:t>len</a:t>
            </a:r>
            <a:r>
              <a:rPr lang="en-US" dirty="0">
                <a:solidFill>
                  <a:schemeClr val="tx1">
                    <a:alpha val="80000"/>
                  </a:schemeClr>
                </a:solidFill>
              </a:rPr>
              <a:t> </a:t>
            </a:r>
            <a:r>
              <a:rPr lang="en-US" dirty="0" err="1">
                <a:solidFill>
                  <a:schemeClr val="tx1">
                    <a:alpha val="80000"/>
                  </a:schemeClr>
                </a:solidFill>
              </a:rPr>
              <a:t>niečo</a:t>
            </a:r>
            <a:r>
              <a:rPr lang="en-US" dirty="0">
                <a:solidFill>
                  <a:schemeClr val="tx1">
                    <a:alpha val="80000"/>
                  </a:schemeClr>
                </a:solidFill>
              </a:rPr>
              <a:t> </a:t>
            </a:r>
            <a:r>
              <a:rPr lang="en-US" dirty="0" err="1">
                <a:solidFill>
                  <a:schemeClr val="tx1">
                    <a:alpha val="80000"/>
                  </a:schemeClr>
                </a:solidFill>
              </a:rPr>
              <a:t>vyše</a:t>
            </a:r>
            <a:r>
              <a:rPr lang="en-US" dirty="0">
                <a:solidFill>
                  <a:schemeClr val="tx1">
                    <a:alpha val="80000"/>
                  </a:schemeClr>
                </a:solidFill>
              </a:rPr>
              <a:t> </a:t>
            </a:r>
            <a:r>
              <a:rPr lang="en-US" dirty="0" err="1">
                <a:solidFill>
                  <a:schemeClr val="tx1">
                    <a:alpha val="80000"/>
                  </a:schemeClr>
                </a:solidFill>
              </a:rPr>
              <a:t>roka</a:t>
            </a:r>
            <a:r>
              <a:rPr lang="en-US" dirty="0">
                <a:solidFill>
                  <a:schemeClr val="tx1">
                    <a:alpha val="80000"/>
                  </a:schemeClr>
                </a:solidFill>
              </a:rPr>
              <a:t>, ale </a:t>
            </a:r>
            <a:r>
              <a:rPr lang="en-US" dirty="0" err="1">
                <a:solidFill>
                  <a:schemeClr val="tx1">
                    <a:alpha val="80000"/>
                  </a:schemeClr>
                </a:solidFill>
              </a:rPr>
              <a:t>keďže</a:t>
            </a:r>
            <a:r>
              <a:rPr lang="en-US" dirty="0">
                <a:solidFill>
                  <a:schemeClr val="tx1">
                    <a:alpha val="80000"/>
                  </a:schemeClr>
                </a:solidFill>
              </a:rPr>
              <a:t> </a:t>
            </a:r>
            <a:r>
              <a:rPr lang="en-US" dirty="0" err="1">
                <a:solidFill>
                  <a:schemeClr val="tx1">
                    <a:alpha val="80000"/>
                  </a:schemeClr>
                </a:solidFill>
              </a:rPr>
              <a:t>mali</a:t>
            </a:r>
            <a:r>
              <a:rPr lang="en-US" dirty="0">
                <a:solidFill>
                  <a:schemeClr val="tx1">
                    <a:alpha val="80000"/>
                  </a:schemeClr>
                </a:solidFill>
              </a:rPr>
              <a:t> </a:t>
            </a:r>
            <a:r>
              <a:rPr lang="en-US" dirty="0" err="1">
                <a:solidFill>
                  <a:schemeClr val="tx1">
                    <a:alpha val="80000"/>
                  </a:schemeClr>
                </a:solidFill>
              </a:rPr>
              <a:t>doma</a:t>
            </a:r>
            <a:r>
              <a:rPr lang="en-US" dirty="0">
                <a:solidFill>
                  <a:schemeClr val="tx1">
                    <a:alpha val="80000"/>
                  </a:schemeClr>
                </a:solidFill>
              </a:rPr>
              <a:t> </a:t>
            </a:r>
            <a:r>
              <a:rPr lang="en-US" dirty="0" err="1">
                <a:solidFill>
                  <a:schemeClr val="tx1">
                    <a:alpha val="80000"/>
                  </a:schemeClr>
                </a:solidFill>
              </a:rPr>
              <a:t>niekoľko</a:t>
            </a:r>
            <a:r>
              <a:rPr lang="en-US" dirty="0">
                <a:solidFill>
                  <a:schemeClr val="tx1">
                    <a:alpha val="80000"/>
                  </a:schemeClr>
                </a:solidFill>
              </a:rPr>
              <a:t> </a:t>
            </a:r>
            <a:r>
              <a:rPr lang="en-US" dirty="0" err="1">
                <a:solidFill>
                  <a:schemeClr val="tx1">
                    <a:alpha val="80000"/>
                  </a:schemeClr>
                </a:solidFill>
              </a:rPr>
              <a:t>počítačov</a:t>
            </a:r>
            <a:r>
              <a:rPr lang="en-US" dirty="0">
                <a:solidFill>
                  <a:schemeClr val="tx1">
                    <a:alpha val="80000"/>
                  </a:schemeClr>
                </a:solidFill>
              </a:rPr>
              <a:t>, </a:t>
            </a:r>
            <a:r>
              <a:rPr lang="en-US" dirty="0" err="1">
                <a:solidFill>
                  <a:schemeClr val="tx1">
                    <a:alpha val="80000"/>
                  </a:schemeClr>
                </a:solidFill>
              </a:rPr>
              <a:t>rozhodol</a:t>
            </a:r>
            <a:r>
              <a:rPr lang="en-US" dirty="0">
                <a:solidFill>
                  <a:schemeClr val="tx1">
                    <a:alpha val="80000"/>
                  </a:schemeClr>
                </a:solidFill>
              </a:rPr>
              <a:t> </a:t>
            </a:r>
            <a:r>
              <a:rPr lang="en-US" dirty="0" err="1">
                <a:solidFill>
                  <a:schemeClr val="tx1">
                    <a:alpha val="80000"/>
                  </a:schemeClr>
                </a:solidFill>
              </a:rPr>
              <a:t>sa</a:t>
            </a:r>
            <a:r>
              <a:rPr lang="en-US" dirty="0">
                <a:solidFill>
                  <a:schemeClr val="tx1">
                    <a:alpha val="80000"/>
                  </a:schemeClr>
                </a:solidFill>
              </a:rPr>
              <a:t> ho </a:t>
            </a:r>
            <a:r>
              <a:rPr lang="en-US" dirty="0" err="1">
                <a:solidFill>
                  <a:schemeClr val="tx1">
                    <a:alpha val="80000"/>
                  </a:schemeClr>
                </a:solidFill>
              </a:rPr>
              <a:t>kamarátovi</a:t>
            </a:r>
            <a:r>
              <a:rPr lang="en-US" dirty="0">
                <a:solidFill>
                  <a:schemeClr val="tx1">
                    <a:alpha val="80000"/>
                  </a:schemeClr>
                </a:solidFill>
              </a:rPr>
              <a:t> </a:t>
            </a:r>
            <a:r>
              <a:rPr lang="en-US" dirty="0" err="1">
                <a:solidFill>
                  <a:schemeClr val="tx1">
                    <a:alpha val="80000"/>
                  </a:schemeClr>
                </a:solidFill>
              </a:rPr>
              <a:t>predať</a:t>
            </a:r>
            <a:r>
              <a:rPr lang="en-US" dirty="0">
                <a:solidFill>
                  <a:schemeClr val="tx1">
                    <a:alpha val="80000"/>
                  </a:schemeClr>
                </a:solidFill>
              </a:rPr>
              <a:t> </a:t>
            </a:r>
            <a:br>
              <a:rPr lang="en-US" dirty="0">
                <a:solidFill>
                  <a:schemeClr val="tx1">
                    <a:alpha val="80000"/>
                  </a:schemeClr>
                </a:solidFill>
              </a:rPr>
            </a:br>
            <a:r>
              <a:rPr lang="en-US" dirty="0">
                <a:solidFill>
                  <a:schemeClr val="tx1">
                    <a:alpha val="80000"/>
                  </a:schemeClr>
                </a:solidFill>
              </a:rPr>
              <a:t>za </a:t>
            </a:r>
            <a:r>
              <a:rPr lang="en-US" dirty="0" err="1">
                <a:solidFill>
                  <a:schemeClr val="tx1">
                    <a:alpha val="80000"/>
                  </a:schemeClr>
                </a:solidFill>
              </a:rPr>
              <a:t>veľmi</a:t>
            </a:r>
            <a:r>
              <a:rPr lang="en-US" dirty="0">
                <a:solidFill>
                  <a:schemeClr val="tx1">
                    <a:alpha val="80000"/>
                  </a:schemeClr>
                </a:solidFill>
              </a:rPr>
              <a:t> </a:t>
            </a:r>
            <a:r>
              <a:rPr lang="en-US" dirty="0" err="1">
                <a:solidFill>
                  <a:schemeClr val="tx1">
                    <a:alpha val="80000"/>
                  </a:schemeClr>
                </a:solidFill>
              </a:rPr>
              <a:t>dobrú</a:t>
            </a:r>
            <a:r>
              <a:rPr lang="en-US" dirty="0">
                <a:solidFill>
                  <a:schemeClr val="tx1">
                    <a:alpha val="80000"/>
                  </a:schemeClr>
                </a:solidFill>
              </a:rPr>
              <a:t> </a:t>
            </a:r>
            <a:r>
              <a:rPr lang="en-US" dirty="0" err="1">
                <a:solidFill>
                  <a:schemeClr val="tx1">
                    <a:alpha val="80000"/>
                  </a:schemeClr>
                </a:solidFill>
              </a:rPr>
              <a:t>cenu</a:t>
            </a:r>
            <a:r>
              <a:rPr lang="en-US" dirty="0">
                <a:solidFill>
                  <a:schemeClr val="tx1">
                    <a:alpha val="80000"/>
                  </a:schemeClr>
                </a:solidFill>
              </a:rPr>
              <a:t>. Karol mal z </a:t>
            </a:r>
            <a:r>
              <a:rPr lang="en-US" dirty="0" err="1">
                <a:solidFill>
                  <a:schemeClr val="tx1">
                    <a:alpha val="80000"/>
                  </a:schemeClr>
                </a:solidFill>
              </a:rPr>
              <a:t>notebooku</a:t>
            </a:r>
            <a:r>
              <a:rPr lang="en-US" dirty="0">
                <a:solidFill>
                  <a:schemeClr val="tx1">
                    <a:alpha val="80000"/>
                  </a:schemeClr>
                </a:solidFill>
              </a:rPr>
              <a:t> </a:t>
            </a:r>
            <a:r>
              <a:rPr lang="en-US" dirty="0" err="1">
                <a:solidFill>
                  <a:schemeClr val="tx1">
                    <a:alpha val="80000"/>
                  </a:schemeClr>
                </a:solidFill>
              </a:rPr>
              <a:t>veľkú</a:t>
            </a:r>
            <a:r>
              <a:rPr lang="en-US" dirty="0">
                <a:solidFill>
                  <a:schemeClr val="tx1">
                    <a:alpha val="80000"/>
                  </a:schemeClr>
                </a:solidFill>
              </a:rPr>
              <a:t> </a:t>
            </a:r>
            <a:r>
              <a:rPr lang="en-US" dirty="0" err="1">
                <a:solidFill>
                  <a:schemeClr val="tx1">
                    <a:alpha val="80000"/>
                  </a:schemeClr>
                </a:solidFill>
              </a:rPr>
              <a:t>radosť</a:t>
            </a:r>
            <a:r>
              <a:rPr lang="en-US" dirty="0">
                <a:solidFill>
                  <a:schemeClr val="tx1">
                    <a:alpha val="80000"/>
                  </a:schemeClr>
                </a:solidFill>
              </a:rPr>
              <a:t>, </a:t>
            </a:r>
            <a:r>
              <a:rPr lang="en-US" dirty="0" err="1">
                <a:solidFill>
                  <a:schemeClr val="tx1">
                    <a:alpha val="80000"/>
                  </a:schemeClr>
                </a:solidFill>
              </a:rPr>
              <a:t>keďže</a:t>
            </a:r>
            <a:r>
              <a:rPr lang="en-US" dirty="0">
                <a:solidFill>
                  <a:schemeClr val="tx1">
                    <a:alpha val="80000"/>
                  </a:schemeClr>
                </a:solidFill>
              </a:rPr>
              <a:t> </a:t>
            </a:r>
            <a:r>
              <a:rPr lang="en-US" dirty="0" err="1">
                <a:solidFill>
                  <a:schemeClr val="tx1">
                    <a:alpha val="80000"/>
                  </a:schemeClr>
                </a:solidFill>
              </a:rPr>
              <a:t>išlo</a:t>
            </a:r>
            <a:r>
              <a:rPr lang="en-US" dirty="0">
                <a:solidFill>
                  <a:schemeClr val="tx1">
                    <a:alpha val="80000"/>
                  </a:schemeClr>
                </a:solidFill>
              </a:rPr>
              <a:t> o </a:t>
            </a:r>
            <a:r>
              <a:rPr lang="en-US" dirty="0" err="1">
                <a:solidFill>
                  <a:schemeClr val="tx1">
                    <a:alpha val="80000"/>
                  </a:schemeClr>
                </a:solidFill>
              </a:rPr>
              <a:t>výhodnú</a:t>
            </a:r>
            <a:r>
              <a:rPr lang="en-US" dirty="0">
                <a:solidFill>
                  <a:schemeClr val="tx1">
                    <a:alpha val="80000"/>
                  </a:schemeClr>
                </a:solidFill>
              </a:rPr>
              <a:t> </a:t>
            </a:r>
            <a:r>
              <a:rPr lang="en-US" dirty="0" err="1">
                <a:solidFill>
                  <a:schemeClr val="tx1">
                    <a:alpha val="80000"/>
                  </a:schemeClr>
                </a:solidFill>
              </a:rPr>
              <a:t>kúpu</a:t>
            </a:r>
            <a:r>
              <a:rPr lang="en-US" dirty="0">
                <a:solidFill>
                  <a:schemeClr val="tx1">
                    <a:alpha val="80000"/>
                  </a:schemeClr>
                </a:solidFill>
              </a:rPr>
              <a:t>. </a:t>
            </a:r>
            <a:br>
              <a:rPr lang="en-US" dirty="0">
                <a:solidFill>
                  <a:schemeClr val="tx1">
                    <a:alpha val="80000"/>
                  </a:schemeClr>
                </a:solidFill>
              </a:rPr>
            </a:br>
            <a:r>
              <a:rPr lang="en-US" dirty="0">
                <a:solidFill>
                  <a:schemeClr val="tx1">
                    <a:alpha val="80000"/>
                  </a:schemeClr>
                </a:solidFill>
              </a:rPr>
              <a:t>O </a:t>
            </a:r>
            <a:r>
              <a:rPr lang="en-US" dirty="0" err="1">
                <a:solidFill>
                  <a:schemeClr val="tx1">
                    <a:alpha val="80000"/>
                  </a:schemeClr>
                </a:solidFill>
              </a:rPr>
              <a:t>dva</a:t>
            </a:r>
            <a:r>
              <a:rPr lang="en-US" dirty="0">
                <a:solidFill>
                  <a:schemeClr val="tx1">
                    <a:alpha val="80000"/>
                  </a:schemeClr>
                </a:solidFill>
              </a:rPr>
              <a:t> </a:t>
            </a:r>
            <a:r>
              <a:rPr lang="en-US" dirty="0" err="1">
                <a:solidFill>
                  <a:schemeClr val="tx1">
                    <a:alpha val="80000"/>
                  </a:schemeClr>
                </a:solidFill>
              </a:rPr>
              <a:t>mesiace</a:t>
            </a:r>
            <a:r>
              <a:rPr lang="en-US" dirty="0">
                <a:solidFill>
                  <a:schemeClr val="tx1">
                    <a:alpha val="80000"/>
                  </a:schemeClr>
                </a:solidFill>
              </a:rPr>
              <a:t> </a:t>
            </a:r>
            <a:r>
              <a:rPr lang="en-US" dirty="0" err="1">
                <a:solidFill>
                  <a:schemeClr val="tx1">
                    <a:alpha val="80000"/>
                  </a:schemeClr>
                </a:solidFill>
              </a:rPr>
              <a:t>sa</a:t>
            </a:r>
            <a:r>
              <a:rPr lang="en-US" dirty="0">
                <a:solidFill>
                  <a:schemeClr val="tx1">
                    <a:alpha val="80000"/>
                  </a:schemeClr>
                </a:solidFill>
              </a:rPr>
              <a:t> </a:t>
            </a:r>
            <a:r>
              <a:rPr lang="en-US" dirty="0" err="1">
                <a:solidFill>
                  <a:schemeClr val="tx1">
                    <a:alpha val="80000"/>
                  </a:schemeClr>
                </a:solidFill>
              </a:rPr>
              <a:t>však</a:t>
            </a:r>
            <a:r>
              <a:rPr lang="en-US" dirty="0">
                <a:solidFill>
                  <a:schemeClr val="tx1">
                    <a:alpha val="80000"/>
                  </a:schemeClr>
                </a:solidFill>
              </a:rPr>
              <a:t> notebook </a:t>
            </a:r>
            <a:r>
              <a:rPr lang="en-US" dirty="0" err="1">
                <a:solidFill>
                  <a:schemeClr val="tx1">
                    <a:alpha val="80000"/>
                  </a:schemeClr>
                </a:solidFill>
              </a:rPr>
              <a:t>začal</a:t>
            </a:r>
            <a:r>
              <a:rPr lang="en-US" dirty="0">
                <a:solidFill>
                  <a:schemeClr val="tx1">
                    <a:alpha val="80000"/>
                  </a:schemeClr>
                </a:solidFill>
              </a:rPr>
              <a:t> </a:t>
            </a:r>
            <a:r>
              <a:rPr lang="en-US" dirty="0" err="1">
                <a:solidFill>
                  <a:schemeClr val="tx1">
                    <a:alpha val="80000"/>
                  </a:schemeClr>
                </a:solidFill>
              </a:rPr>
              <a:t>svojvoľne</a:t>
            </a:r>
            <a:r>
              <a:rPr lang="en-US" dirty="0">
                <a:solidFill>
                  <a:schemeClr val="tx1">
                    <a:alpha val="80000"/>
                  </a:schemeClr>
                </a:solidFill>
              </a:rPr>
              <a:t> </a:t>
            </a:r>
            <a:r>
              <a:rPr lang="en-US" dirty="0" err="1">
                <a:solidFill>
                  <a:schemeClr val="tx1">
                    <a:alpha val="80000"/>
                  </a:schemeClr>
                </a:solidFill>
              </a:rPr>
              <a:t>vypínať</a:t>
            </a:r>
            <a:r>
              <a:rPr lang="en-US" dirty="0">
                <a:solidFill>
                  <a:schemeClr val="tx1">
                    <a:alpha val="80000"/>
                  </a:schemeClr>
                </a:solidFill>
              </a:rPr>
              <a:t> a </a:t>
            </a:r>
            <a:r>
              <a:rPr lang="en-US" dirty="0" err="1">
                <a:solidFill>
                  <a:schemeClr val="tx1">
                    <a:alpha val="80000"/>
                  </a:schemeClr>
                </a:solidFill>
              </a:rPr>
              <a:t>objavili</a:t>
            </a:r>
            <a:r>
              <a:rPr lang="en-US" dirty="0">
                <a:solidFill>
                  <a:schemeClr val="tx1">
                    <a:alpha val="80000"/>
                  </a:schemeClr>
                </a:solidFill>
              </a:rPr>
              <a:t> </a:t>
            </a:r>
            <a:r>
              <a:rPr lang="en-US" dirty="0" err="1">
                <a:solidFill>
                  <a:schemeClr val="tx1">
                    <a:alpha val="80000"/>
                  </a:schemeClr>
                </a:solidFill>
              </a:rPr>
              <a:t>sa</a:t>
            </a:r>
            <a:r>
              <a:rPr lang="en-US" dirty="0">
                <a:solidFill>
                  <a:schemeClr val="tx1">
                    <a:alpha val="80000"/>
                  </a:schemeClr>
                </a:solidFill>
              </a:rPr>
              <a:t> </a:t>
            </a:r>
            <a:r>
              <a:rPr lang="en-US" dirty="0" err="1">
                <a:solidFill>
                  <a:schemeClr val="tx1">
                    <a:alpha val="80000"/>
                  </a:schemeClr>
                </a:solidFill>
              </a:rPr>
              <a:t>aj</a:t>
            </a:r>
            <a:r>
              <a:rPr lang="en-US" dirty="0">
                <a:solidFill>
                  <a:schemeClr val="tx1">
                    <a:alpha val="80000"/>
                  </a:schemeClr>
                </a:solidFill>
              </a:rPr>
              <a:t> </a:t>
            </a:r>
            <a:r>
              <a:rPr lang="en-US" dirty="0" err="1">
                <a:solidFill>
                  <a:schemeClr val="tx1">
                    <a:alpha val="80000"/>
                  </a:schemeClr>
                </a:solidFill>
              </a:rPr>
              <a:t>problémy</a:t>
            </a:r>
            <a:r>
              <a:rPr lang="en-US" dirty="0">
                <a:solidFill>
                  <a:schemeClr val="tx1">
                    <a:alpha val="80000"/>
                  </a:schemeClr>
                </a:solidFill>
              </a:rPr>
              <a:t> </a:t>
            </a:r>
            <a:br>
              <a:rPr lang="en-US" dirty="0">
                <a:solidFill>
                  <a:schemeClr val="tx1">
                    <a:alpha val="80000"/>
                  </a:schemeClr>
                </a:solidFill>
              </a:rPr>
            </a:br>
            <a:r>
              <a:rPr lang="en-US" dirty="0">
                <a:solidFill>
                  <a:schemeClr val="tx1">
                    <a:alpha val="80000"/>
                  </a:schemeClr>
                </a:solidFill>
              </a:rPr>
              <a:t>so </a:t>
            </a:r>
            <a:r>
              <a:rPr lang="en-US" dirty="0" err="1">
                <a:solidFill>
                  <a:schemeClr val="tx1">
                    <a:alpha val="80000"/>
                  </a:schemeClr>
                </a:solidFill>
              </a:rPr>
              <a:t>zvukom</a:t>
            </a:r>
            <a:r>
              <a:rPr lang="en-US" dirty="0">
                <a:solidFill>
                  <a:schemeClr val="tx1">
                    <a:alpha val="80000"/>
                  </a:schemeClr>
                </a:solidFill>
              </a:rPr>
              <a:t>. Karol </a:t>
            </a:r>
            <a:r>
              <a:rPr lang="en-US" dirty="0" err="1">
                <a:solidFill>
                  <a:schemeClr val="tx1">
                    <a:alpha val="80000"/>
                  </a:schemeClr>
                </a:solidFill>
              </a:rPr>
              <a:t>vzal</a:t>
            </a:r>
            <a:r>
              <a:rPr lang="en-US" dirty="0">
                <a:solidFill>
                  <a:schemeClr val="tx1">
                    <a:alpha val="80000"/>
                  </a:schemeClr>
                </a:solidFill>
              </a:rPr>
              <a:t> notebook a </a:t>
            </a:r>
            <a:r>
              <a:rPr lang="en-US" dirty="0" err="1">
                <a:solidFill>
                  <a:schemeClr val="tx1">
                    <a:alpha val="80000"/>
                  </a:schemeClr>
                </a:solidFill>
              </a:rPr>
              <a:t>faktúru</a:t>
            </a:r>
            <a:r>
              <a:rPr lang="en-US" dirty="0">
                <a:solidFill>
                  <a:schemeClr val="tx1">
                    <a:alpha val="80000"/>
                  </a:schemeClr>
                </a:solidFill>
              </a:rPr>
              <a:t>, </a:t>
            </a:r>
            <a:r>
              <a:rPr lang="en-US" dirty="0" err="1">
                <a:solidFill>
                  <a:schemeClr val="tx1">
                    <a:alpha val="80000"/>
                  </a:schemeClr>
                </a:solidFill>
              </a:rPr>
              <a:t>ktorú</a:t>
            </a:r>
            <a:r>
              <a:rPr lang="en-US" dirty="0">
                <a:solidFill>
                  <a:schemeClr val="tx1">
                    <a:alpha val="80000"/>
                  </a:schemeClr>
                </a:solidFill>
              </a:rPr>
              <a:t> mal od Martina, a </a:t>
            </a:r>
            <a:r>
              <a:rPr lang="en-US" dirty="0" err="1">
                <a:solidFill>
                  <a:schemeClr val="tx1">
                    <a:alpha val="80000"/>
                  </a:schemeClr>
                </a:solidFill>
              </a:rPr>
              <a:t>išiel</a:t>
            </a:r>
            <a:r>
              <a:rPr lang="en-US" dirty="0">
                <a:solidFill>
                  <a:schemeClr val="tx1">
                    <a:alpha val="80000"/>
                  </a:schemeClr>
                </a:solidFill>
              </a:rPr>
              <a:t> do </a:t>
            </a:r>
            <a:r>
              <a:rPr lang="en-US" dirty="0" err="1">
                <a:solidFill>
                  <a:schemeClr val="tx1">
                    <a:alpha val="80000"/>
                  </a:schemeClr>
                </a:solidFill>
              </a:rPr>
              <a:t>jednej</a:t>
            </a:r>
            <a:r>
              <a:rPr lang="en-US" dirty="0">
                <a:solidFill>
                  <a:schemeClr val="tx1">
                    <a:alpha val="80000"/>
                  </a:schemeClr>
                </a:solidFill>
              </a:rPr>
              <a:t> </a:t>
            </a:r>
            <a:br>
              <a:rPr lang="en-US" dirty="0">
                <a:solidFill>
                  <a:schemeClr val="tx1">
                    <a:alpha val="80000"/>
                  </a:schemeClr>
                </a:solidFill>
              </a:rPr>
            </a:br>
            <a:r>
              <a:rPr lang="en-US" dirty="0">
                <a:solidFill>
                  <a:schemeClr val="tx1">
                    <a:alpha val="80000"/>
                  </a:schemeClr>
                </a:solidFill>
              </a:rPr>
              <a:t>z </a:t>
            </a:r>
            <a:r>
              <a:rPr lang="en-US" dirty="0" err="1">
                <a:solidFill>
                  <a:schemeClr val="tx1">
                    <a:alpha val="80000"/>
                  </a:schemeClr>
                </a:solidFill>
              </a:rPr>
              <a:t>prevádzok</a:t>
            </a:r>
            <a:r>
              <a:rPr lang="en-US" dirty="0">
                <a:solidFill>
                  <a:schemeClr val="tx1">
                    <a:alpha val="80000"/>
                  </a:schemeClr>
                </a:solidFill>
              </a:rPr>
              <a:t> </a:t>
            </a:r>
            <a:r>
              <a:rPr lang="en-US" dirty="0" err="1">
                <a:solidFill>
                  <a:schemeClr val="tx1">
                    <a:alpha val="80000"/>
                  </a:schemeClr>
                </a:solidFill>
              </a:rPr>
              <a:t>siete</a:t>
            </a:r>
            <a:r>
              <a:rPr lang="en-US" dirty="0">
                <a:solidFill>
                  <a:schemeClr val="tx1">
                    <a:alpha val="80000"/>
                  </a:schemeClr>
                </a:solidFill>
              </a:rPr>
              <a:t> </a:t>
            </a:r>
            <a:r>
              <a:rPr lang="en-US" dirty="0" err="1">
                <a:solidFill>
                  <a:schemeClr val="tx1">
                    <a:alpha val="80000"/>
                  </a:schemeClr>
                </a:solidFill>
              </a:rPr>
              <a:t>predajcu</a:t>
            </a:r>
            <a:r>
              <a:rPr lang="en-US" dirty="0">
                <a:solidFill>
                  <a:schemeClr val="tx1">
                    <a:alpha val="80000"/>
                  </a:schemeClr>
                </a:solidFill>
              </a:rPr>
              <a:t> </a:t>
            </a:r>
            <a:r>
              <a:rPr lang="en-US" dirty="0" err="1">
                <a:solidFill>
                  <a:schemeClr val="tx1">
                    <a:alpha val="80000"/>
                  </a:schemeClr>
                </a:solidFill>
              </a:rPr>
              <a:t>elektroniky</a:t>
            </a:r>
            <a:r>
              <a:rPr lang="en-US" dirty="0">
                <a:solidFill>
                  <a:schemeClr val="tx1">
                    <a:alpha val="80000"/>
                  </a:schemeClr>
                </a:solidFill>
              </a:rPr>
              <a:t>, z </a:t>
            </a:r>
            <a:r>
              <a:rPr lang="en-US" dirty="0" err="1">
                <a:solidFill>
                  <a:schemeClr val="tx1">
                    <a:alpha val="80000"/>
                  </a:schemeClr>
                </a:solidFill>
              </a:rPr>
              <a:t>ktorého</a:t>
            </a:r>
            <a:r>
              <a:rPr lang="en-US" dirty="0">
                <a:solidFill>
                  <a:schemeClr val="tx1">
                    <a:alpha val="80000"/>
                  </a:schemeClr>
                </a:solidFill>
              </a:rPr>
              <a:t> </a:t>
            </a:r>
            <a:r>
              <a:rPr lang="en-US" dirty="0" err="1">
                <a:solidFill>
                  <a:schemeClr val="tx1">
                    <a:alpha val="80000"/>
                  </a:schemeClr>
                </a:solidFill>
              </a:rPr>
              <a:t>elektronického</a:t>
            </a:r>
            <a:r>
              <a:rPr lang="en-US" dirty="0">
                <a:solidFill>
                  <a:schemeClr val="tx1">
                    <a:alpha val="80000"/>
                  </a:schemeClr>
                </a:solidFill>
              </a:rPr>
              <a:t> </a:t>
            </a:r>
            <a:r>
              <a:rPr lang="en-US" dirty="0" err="1">
                <a:solidFill>
                  <a:schemeClr val="tx1">
                    <a:alpha val="80000"/>
                  </a:schemeClr>
                </a:solidFill>
              </a:rPr>
              <a:t>obchodu</a:t>
            </a:r>
            <a:r>
              <a:rPr lang="en-US" dirty="0">
                <a:solidFill>
                  <a:schemeClr val="tx1">
                    <a:alpha val="80000"/>
                  </a:schemeClr>
                </a:solidFill>
              </a:rPr>
              <a:t> Martin notebook </a:t>
            </a:r>
            <a:r>
              <a:rPr lang="en-US" dirty="0" err="1">
                <a:solidFill>
                  <a:schemeClr val="tx1">
                    <a:alpha val="80000"/>
                  </a:schemeClr>
                </a:solidFill>
              </a:rPr>
              <a:t>kúpil</a:t>
            </a:r>
            <a:r>
              <a:rPr lang="en-US" dirty="0">
                <a:solidFill>
                  <a:schemeClr val="tx1">
                    <a:alpha val="80000"/>
                  </a:schemeClr>
                </a:solidFill>
              </a:rPr>
              <a:t>. </a:t>
            </a:r>
            <a:r>
              <a:rPr lang="en-US" dirty="0" err="1">
                <a:solidFill>
                  <a:schemeClr val="tx1">
                    <a:alpha val="80000"/>
                  </a:schemeClr>
                </a:solidFill>
              </a:rPr>
              <a:t>Originál</a:t>
            </a:r>
            <a:r>
              <a:rPr lang="en-US" dirty="0">
                <a:solidFill>
                  <a:schemeClr val="tx1">
                    <a:alpha val="80000"/>
                  </a:schemeClr>
                </a:solidFill>
              </a:rPr>
              <a:t> </a:t>
            </a:r>
            <a:r>
              <a:rPr lang="en-US" dirty="0" err="1">
                <a:solidFill>
                  <a:schemeClr val="tx1">
                    <a:alpha val="80000"/>
                  </a:schemeClr>
                </a:solidFill>
              </a:rPr>
              <a:t>balenie</a:t>
            </a:r>
            <a:r>
              <a:rPr lang="en-US" dirty="0">
                <a:solidFill>
                  <a:schemeClr val="tx1">
                    <a:alpha val="80000"/>
                  </a:schemeClr>
                </a:solidFill>
              </a:rPr>
              <a:t>, v </a:t>
            </a:r>
            <a:r>
              <a:rPr lang="en-US" dirty="0" err="1">
                <a:solidFill>
                  <a:schemeClr val="tx1">
                    <a:alpha val="80000"/>
                  </a:schemeClr>
                </a:solidFill>
              </a:rPr>
              <a:t>ktorom</a:t>
            </a:r>
            <a:r>
              <a:rPr lang="en-US" dirty="0">
                <a:solidFill>
                  <a:schemeClr val="tx1">
                    <a:alpha val="80000"/>
                  </a:schemeClr>
                </a:solidFill>
              </a:rPr>
              <a:t> </a:t>
            </a:r>
            <a:r>
              <a:rPr lang="en-US" dirty="0" err="1">
                <a:solidFill>
                  <a:schemeClr val="tx1">
                    <a:alpha val="80000"/>
                  </a:schemeClr>
                </a:solidFill>
              </a:rPr>
              <a:t>bol</a:t>
            </a:r>
            <a:r>
              <a:rPr lang="en-US" dirty="0">
                <a:solidFill>
                  <a:schemeClr val="tx1">
                    <a:alpha val="80000"/>
                  </a:schemeClr>
                </a:solidFill>
              </a:rPr>
              <a:t> notebook </a:t>
            </a:r>
            <a:r>
              <a:rPr lang="en-US" dirty="0" err="1">
                <a:solidFill>
                  <a:schemeClr val="tx1">
                    <a:alpha val="80000"/>
                  </a:schemeClr>
                </a:solidFill>
              </a:rPr>
              <a:t>pôvodne</a:t>
            </a:r>
            <a:r>
              <a:rPr lang="en-US" dirty="0">
                <a:solidFill>
                  <a:schemeClr val="tx1">
                    <a:alpha val="80000"/>
                  </a:schemeClr>
                </a:solidFill>
              </a:rPr>
              <a:t> </a:t>
            </a:r>
            <a:r>
              <a:rPr lang="en-US" dirty="0" err="1">
                <a:solidFill>
                  <a:schemeClr val="tx1">
                    <a:alpha val="80000"/>
                  </a:schemeClr>
                </a:solidFill>
              </a:rPr>
              <a:t>dodaný</a:t>
            </a:r>
            <a:r>
              <a:rPr lang="en-US" dirty="0">
                <a:solidFill>
                  <a:schemeClr val="tx1">
                    <a:alpha val="80000"/>
                  </a:schemeClr>
                </a:solidFill>
              </a:rPr>
              <a:t>, </a:t>
            </a:r>
            <a:r>
              <a:rPr lang="en-US" dirty="0" err="1">
                <a:solidFill>
                  <a:schemeClr val="tx1">
                    <a:alpha val="80000"/>
                  </a:schemeClr>
                </a:solidFill>
              </a:rPr>
              <a:t>už</a:t>
            </a:r>
            <a:r>
              <a:rPr lang="en-US" dirty="0">
                <a:solidFill>
                  <a:schemeClr val="tx1">
                    <a:alpha val="80000"/>
                  </a:schemeClr>
                </a:solidFill>
              </a:rPr>
              <a:t> </a:t>
            </a:r>
            <a:r>
              <a:rPr lang="en-US" dirty="0" err="1">
                <a:solidFill>
                  <a:schemeClr val="tx1">
                    <a:alpha val="80000"/>
                  </a:schemeClr>
                </a:solidFill>
              </a:rPr>
              <a:t>nemal</a:t>
            </a:r>
            <a:r>
              <a:rPr lang="en-US" dirty="0">
                <a:solidFill>
                  <a:schemeClr val="tx1">
                    <a:alpha val="80000"/>
                  </a:schemeClr>
                </a:solidFill>
              </a:rPr>
              <a:t>. </a:t>
            </a:r>
            <a:r>
              <a:rPr lang="en-US" dirty="0" err="1">
                <a:solidFill>
                  <a:schemeClr val="tx1">
                    <a:alpha val="80000"/>
                  </a:schemeClr>
                </a:solidFill>
              </a:rPr>
              <a:t>Karolovu</a:t>
            </a:r>
            <a:r>
              <a:rPr lang="en-US" dirty="0">
                <a:solidFill>
                  <a:schemeClr val="tx1">
                    <a:alpha val="80000"/>
                  </a:schemeClr>
                </a:solidFill>
              </a:rPr>
              <a:t> </a:t>
            </a:r>
            <a:r>
              <a:rPr lang="en-US" dirty="0" err="1">
                <a:solidFill>
                  <a:schemeClr val="tx1">
                    <a:alpha val="80000"/>
                  </a:schemeClr>
                </a:solidFill>
              </a:rPr>
              <a:t>reklamáciu</a:t>
            </a:r>
            <a:r>
              <a:rPr lang="en-US" dirty="0">
                <a:solidFill>
                  <a:schemeClr val="tx1">
                    <a:alpha val="80000"/>
                  </a:schemeClr>
                </a:solidFill>
              </a:rPr>
              <a:t> </a:t>
            </a:r>
            <a:r>
              <a:rPr lang="en-US" dirty="0" err="1">
                <a:solidFill>
                  <a:schemeClr val="tx1">
                    <a:alpha val="80000"/>
                  </a:schemeClr>
                </a:solidFill>
              </a:rPr>
              <a:t>prítomný</a:t>
            </a:r>
            <a:r>
              <a:rPr lang="en-US" dirty="0">
                <a:solidFill>
                  <a:schemeClr val="tx1">
                    <a:alpha val="80000"/>
                  </a:schemeClr>
                </a:solidFill>
              </a:rPr>
              <a:t> </a:t>
            </a:r>
            <a:r>
              <a:rPr lang="en-US" dirty="0" err="1">
                <a:solidFill>
                  <a:schemeClr val="tx1">
                    <a:alpha val="80000"/>
                  </a:schemeClr>
                </a:solidFill>
              </a:rPr>
              <a:t>zamestnanec</a:t>
            </a:r>
            <a:r>
              <a:rPr lang="en-US" dirty="0">
                <a:solidFill>
                  <a:schemeClr val="tx1">
                    <a:alpha val="80000"/>
                  </a:schemeClr>
                </a:solidFill>
              </a:rPr>
              <a:t> </a:t>
            </a:r>
            <a:r>
              <a:rPr lang="en-US" dirty="0" err="1">
                <a:solidFill>
                  <a:schemeClr val="tx1">
                    <a:alpha val="80000"/>
                  </a:schemeClr>
                </a:solidFill>
              </a:rPr>
              <a:t>predávajúceho</a:t>
            </a:r>
            <a:r>
              <a:rPr lang="en-US" dirty="0">
                <a:solidFill>
                  <a:schemeClr val="tx1">
                    <a:alpha val="80000"/>
                  </a:schemeClr>
                </a:solidFill>
              </a:rPr>
              <a:t> </a:t>
            </a:r>
            <a:r>
              <a:rPr lang="en-US" dirty="0" err="1">
                <a:solidFill>
                  <a:schemeClr val="tx1">
                    <a:alpha val="80000"/>
                  </a:schemeClr>
                </a:solidFill>
              </a:rPr>
              <a:t>nechcel</a:t>
            </a:r>
            <a:r>
              <a:rPr lang="en-US" dirty="0">
                <a:solidFill>
                  <a:schemeClr val="tx1">
                    <a:alpha val="80000"/>
                  </a:schemeClr>
                </a:solidFill>
              </a:rPr>
              <a:t> </a:t>
            </a:r>
            <a:r>
              <a:rPr lang="en-US" dirty="0" err="1">
                <a:solidFill>
                  <a:schemeClr val="tx1">
                    <a:alpha val="80000"/>
                  </a:schemeClr>
                </a:solidFill>
              </a:rPr>
              <a:t>prijať</a:t>
            </a:r>
            <a:r>
              <a:rPr lang="en-US" dirty="0">
                <a:solidFill>
                  <a:schemeClr val="tx1">
                    <a:alpha val="80000"/>
                  </a:schemeClr>
                </a:solidFill>
              </a:rPr>
              <a:t>. </a:t>
            </a:r>
          </a:p>
          <a:p>
            <a:pPr indent="-228600">
              <a:lnSpc>
                <a:spcPct val="90000"/>
              </a:lnSpc>
              <a:spcAft>
                <a:spcPts val="600"/>
              </a:spcAft>
              <a:buFont typeface="Arial" panose="020B0604020202020204" pitchFamily="34" charset="0"/>
              <a:buChar char="•"/>
            </a:pPr>
            <a:endParaRPr lang="en-US" dirty="0">
              <a:solidFill>
                <a:schemeClr val="tx1">
                  <a:alpha val="80000"/>
                </a:schemeClr>
              </a:solidFill>
            </a:endParaRPr>
          </a:p>
          <a:p>
            <a:pPr indent="-228600">
              <a:lnSpc>
                <a:spcPct val="90000"/>
              </a:lnSpc>
              <a:spcAft>
                <a:spcPts val="600"/>
              </a:spcAft>
              <a:buFont typeface="Arial" panose="020B0604020202020204" pitchFamily="34" charset="0"/>
              <a:buChar char="•"/>
            </a:pPr>
            <a:endParaRPr lang="en-US" dirty="0">
              <a:solidFill>
                <a:schemeClr val="tx1">
                  <a:alpha val="80000"/>
                </a:schemeClr>
              </a:solidFill>
            </a:endParaRPr>
          </a:p>
          <a:p>
            <a:pPr indent="-228600">
              <a:lnSpc>
                <a:spcPct val="90000"/>
              </a:lnSpc>
              <a:spcAft>
                <a:spcPts val="600"/>
              </a:spcAft>
              <a:buFont typeface="Arial" panose="020B0604020202020204" pitchFamily="34" charset="0"/>
              <a:buChar char="•"/>
            </a:pPr>
            <a:r>
              <a:rPr lang="en-US" dirty="0">
                <a:solidFill>
                  <a:schemeClr val="tx1">
                    <a:alpha val="80000"/>
                  </a:schemeClr>
                </a:solidFill>
              </a:rPr>
              <a:t>         </a:t>
            </a:r>
            <a:r>
              <a:rPr lang="en-US" b="1" dirty="0" err="1">
                <a:solidFill>
                  <a:schemeClr val="tx1">
                    <a:alpha val="80000"/>
                  </a:schemeClr>
                </a:solidFill>
              </a:rPr>
              <a:t>Mohol</a:t>
            </a:r>
            <a:r>
              <a:rPr lang="en-US" b="1" dirty="0">
                <a:solidFill>
                  <a:schemeClr val="tx1">
                    <a:alpha val="80000"/>
                  </a:schemeClr>
                </a:solidFill>
              </a:rPr>
              <a:t> </a:t>
            </a:r>
            <a:r>
              <a:rPr lang="en-US" b="1" dirty="0" err="1">
                <a:solidFill>
                  <a:schemeClr val="tx1">
                    <a:alpha val="80000"/>
                  </a:schemeClr>
                </a:solidFill>
              </a:rPr>
              <a:t>predávajúci</a:t>
            </a:r>
            <a:r>
              <a:rPr lang="en-US" b="1" dirty="0">
                <a:solidFill>
                  <a:schemeClr val="tx1">
                    <a:alpha val="80000"/>
                  </a:schemeClr>
                </a:solidFill>
              </a:rPr>
              <a:t> </a:t>
            </a:r>
            <a:r>
              <a:rPr lang="en-US" b="1" dirty="0" err="1">
                <a:solidFill>
                  <a:schemeClr val="tx1">
                    <a:alpha val="80000"/>
                  </a:schemeClr>
                </a:solidFill>
              </a:rPr>
              <a:t>odmietnuť</a:t>
            </a:r>
            <a:r>
              <a:rPr lang="en-US" b="1" dirty="0">
                <a:solidFill>
                  <a:schemeClr val="tx1">
                    <a:alpha val="80000"/>
                  </a:schemeClr>
                </a:solidFill>
              </a:rPr>
              <a:t> </a:t>
            </a:r>
            <a:r>
              <a:rPr lang="en-US" b="1" dirty="0" err="1">
                <a:solidFill>
                  <a:schemeClr val="tx1">
                    <a:alpha val="80000"/>
                  </a:schemeClr>
                </a:solidFill>
              </a:rPr>
              <a:t>prijať</a:t>
            </a:r>
            <a:r>
              <a:rPr lang="en-US" b="1" dirty="0">
                <a:solidFill>
                  <a:schemeClr val="tx1">
                    <a:alpha val="80000"/>
                  </a:schemeClr>
                </a:solidFill>
              </a:rPr>
              <a:t> </a:t>
            </a:r>
            <a:r>
              <a:rPr lang="en-US" b="1" dirty="0" err="1">
                <a:solidFill>
                  <a:schemeClr val="tx1">
                    <a:alpha val="80000"/>
                  </a:schemeClr>
                </a:solidFill>
              </a:rPr>
              <a:t>reklamáciu</a:t>
            </a:r>
            <a:r>
              <a:rPr lang="en-US" b="1" dirty="0">
                <a:solidFill>
                  <a:schemeClr val="tx1">
                    <a:alpha val="80000"/>
                  </a:schemeClr>
                </a:solidFill>
              </a:rPr>
              <a:t>?</a:t>
            </a:r>
          </a:p>
          <a:p>
            <a:pPr indent="-228600">
              <a:lnSpc>
                <a:spcPct val="90000"/>
              </a:lnSpc>
              <a:spcAft>
                <a:spcPts val="600"/>
              </a:spcAft>
              <a:buFont typeface="Arial" panose="020B0604020202020204" pitchFamily="34" charset="0"/>
              <a:buChar char="•"/>
            </a:pPr>
            <a:r>
              <a:rPr lang="en-US" b="1" dirty="0">
                <a:solidFill>
                  <a:schemeClr val="tx1">
                    <a:alpha val="80000"/>
                  </a:schemeClr>
                </a:solidFill>
              </a:rPr>
              <a:t>         </a:t>
            </a:r>
            <a:r>
              <a:rPr lang="en-US" b="1" dirty="0" err="1">
                <a:solidFill>
                  <a:schemeClr val="tx1">
                    <a:alpha val="80000"/>
                  </a:schemeClr>
                </a:solidFill>
              </a:rPr>
              <a:t>Čo</a:t>
            </a:r>
            <a:r>
              <a:rPr lang="en-US" b="1" dirty="0">
                <a:solidFill>
                  <a:schemeClr val="tx1">
                    <a:alpha val="80000"/>
                  </a:schemeClr>
                </a:solidFill>
              </a:rPr>
              <a:t> by </a:t>
            </a:r>
            <a:r>
              <a:rPr lang="en-US" b="1" dirty="0" err="1">
                <a:solidFill>
                  <a:schemeClr val="tx1">
                    <a:alpha val="80000"/>
                  </a:schemeClr>
                </a:solidFill>
              </a:rPr>
              <a:t>ste</a:t>
            </a:r>
            <a:r>
              <a:rPr lang="en-US" b="1" dirty="0">
                <a:solidFill>
                  <a:schemeClr val="tx1">
                    <a:alpha val="80000"/>
                  </a:schemeClr>
                </a:solidFill>
              </a:rPr>
              <a:t> </a:t>
            </a:r>
            <a:r>
              <a:rPr lang="en-US" b="1" dirty="0" err="1">
                <a:solidFill>
                  <a:schemeClr val="tx1">
                    <a:alpha val="80000"/>
                  </a:schemeClr>
                </a:solidFill>
              </a:rPr>
              <a:t>Karolovi</a:t>
            </a:r>
            <a:r>
              <a:rPr lang="en-US" b="1" dirty="0">
                <a:solidFill>
                  <a:schemeClr val="tx1">
                    <a:alpha val="80000"/>
                  </a:schemeClr>
                </a:solidFill>
              </a:rPr>
              <a:t> v </a:t>
            </a:r>
            <a:r>
              <a:rPr lang="en-US" b="1" dirty="0" err="1">
                <a:solidFill>
                  <a:schemeClr val="tx1">
                    <a:alpha val="80000"/>
                  </a:schemeClr>
                </a:solidFill>
              </a:rPr>
              <a:t>tejto</a:t>
            </a:r>
            <a:r>
              <a:rPr lang="en-US" b="1" dirty="0">
                <a:solidFill>
                  <a:schemeClr val="tx1">
                    <a:alpha val="80000"/>
                  </a:schemeClr>
                </a:solidFill>
              </a:rPr>
              <a:t> </a:t>
            </a:r>
            <a:r>
              <a:rPr lang="en-US" b="1" dirty="0" err="1">
                <a:solidFill>
                  <a:schemeClr val="tx1">
                    <a:alpha val="80000"/>
                  </a:schemeClr>
                </a:solidFill>
              </a:rPr>
              <a:t>situácii</a:t>
            </a:r>
            <a:r>
              <a:rPr lang="en-US" b="1" dirty="0">
                <a:solidFill>
                  <a:schemeClr val="tx1">
                    <a:alpha val="80000"/>
                  </a:schemeClr>
                </a:solidFill>
              </a:rPr>
              <a:t> </a:t>
            </a:r>
            <a:r>
              <a:rPr lang="en-US" b="1" dirty="0" err="1">
                <a:solidFill>
                  <a:schemeClr val="tx1">
                    <a:alpha val="80000"/>
                  </a:schemeClr>
                </a:solidFill>
              </a:rPr>
              <a:t>poradili</a:t>
            </a:r>
            <a:r>
              <a:rPr lang="en-US" b="1" dirty="0">
                <a:solidFill>
                  <a:schemeClr val="tx1">
                    <a:alpha val="80000"/>
                  </a:schemeClr>
                </a:solidFill>
              </a:rPr>
              <a:t>?</a:t>
            </a:r>
          </a:p>
        </p:txBody>
      </p:sp>
      <p:sp>
        <p:nvSpPr>
          <p:cNvPr id="25"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27"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7" name="BlokTextu 6"/>
          <p:cNvSpPr txBox="1"/>
          <p:nvPr/>
        </p:nvSpPr>
        <p:spPr>
          <a:xfrm>
            <a:off x="2143151" y="1014433"/>
            <a:ext cx="8208912" cy="784830"/>
          </a:xfrm>
          <a:prstGeom prst="rect">
            <a:avLst/>
          </a:prstGeom>
          <a:noFill/>
        </p:spPr>
        <p:txBody>
          <a:bodyPr wrap="square" rtlCol="0">
            <a:spAutoFit/>
          </a:bodyPr>
          <a:lstStyle/>
          <a:p>
            <a:pPr algn="ctr">
              <a:spcAft>
                <a:spcPts val="600"/>
              </a:spcAft>
            </a:pPr>
            <a:endParaRPr lang="sk-SK" sz="2000"/>
          </a:p>
          <a:p>
            <a:pPr>
              <a:spcAft>
                <a:spcPts val="600"/>
              </a:spcAft>
            </a:pPr>
            <a:endParaRPr lang="sk-SK" sz="2000"/>
          </a:p>
        </p:txBody>
      </p:sp>
      <p:sp>
        <p:nvSpPr>
          <p:cNvPr id="12" name="Obdĺžnik 11"/>
          <p:cNvSpPr/>
          <p:nvPr/>
        </p:nvSpPr>
        <p:spPr>
          <a:xfrm>
            <a:off x="2135560" y="3789040"/>
            <a:ext cx="50405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sk-SK"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sk-SK"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9549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BlokTextu 7"/>
          <p:cNvSpPr txBox="1"/>
          <p:nvPr/>
        </p:nvSpPr>
        <p:spPr>
          <a:xfrm>
            <a:off x="6657715" y="467271"/>
            <a:ext cx="4195674" cy="678241"/>
          </a:xfrm>
          <a:prstGeom prst="rect">
            <a:avLst/>
          </a:prstGeom>
        </p:spPr>
        <p:txBody>
          <a:bodyPr vert="horz" lIns="91440" tIns="45720" rIns="91440" bIns="45720" rtlCol="0" anchor="b">
            <a:normAutofit fontScale="85000" lnSpcReduction="20000"/>
          </a:bodyPr>
          <a:lstStyle/>
          <a:p>
            <a:pPr>
              <a:lnSpc>
                <a:spcPct val="90000"/>
              </a:lnSpc>
              <a:spcBef>
                <a:spcPct val="0"/>
              </a:spcBef>
              <a:spcAft>
                <a:spcPts val="600"/>
              </a:spcAft>
            </a:pPr>
            <a:r>
              <a:rPr lang="en-US" sz="5600" b="1" dirty="0" err="1">
                <a:latin typeface="+mj-lt"/>
                <a:ea typeface="+mj-ea"/>
                <a:cs typeface="+mj-cs"/>
              </a:rPr>
              <a:t>Prípad</a:t>
            </a:r>
            <a:r>
              <a:rPr lang="en-US" sz="5600" b="1" dirty="0">
                <a:latin typeface="+mj-lt"/>
                <a:ea typeface="+mj-ea"/>
                <a:cs typeface="+mj-cs"/>
              </a:rPr>
              <a:t> II</a:t>
            </a:r>
          </a:p>
        </p:txBody>
      </p:sp>
      <p:sp>
        <p:nvSpPr>
          <p:cNvPr id="75" name="Oval 74">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Výsledok testu športových kočíkov sklamal odborníkov: V týchto značkách  našli rizikové látky | Nový Čas">
            <a:extLst>
              <a:ext uri="{FF2B5EF4-FFF2-40B4-BE49-F238E27FC236}">
                <a16:creationId xmlns:a16="http://schemas.microsoft.com/office/drawing/2014/main" id="{853B2FF7-D3A5-4FFC-AA54-30FC0313AE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182" r="21272"/>
          <a:stretch/>
        </p:blipFill>
        <p:spPr bwMode="auto">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a:noFill/>
          <a:extLst>
            <a:ext uri="{909E8E84-426E-40DD-AFC4-6F175D3DCCD1}">
              <a14:hiddenFill xmlns:a14="http://schemas.microsoft.com/office/drawing/2010/main">
                <a:solidFill>
                  <a:srgbClr val="FFFFFF"/>
                </a:solidFill>
              </a14:hiddenFill>
            </a:ext>
          </a:extLst>
        </p:spPr>
      </p:pic>
      <p:sp>
        <p:nvSpPr>
          <p:cNvPr id="77"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79"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9" name="BlokTextu 8"/>
          <p:cNvSpPr txBox="1"/>
          <p:nvPr/>
        </p:nvSpPr>
        <p:spPr>
          <a:xfrm>
            <a:off x="6657714" y="1337175"/>
            <a:ext cx="4745989" cy="4567515"/>
          </a:xfrm>
          <a:prstGeom prst="rect">
            <a:avLst/>
          </a:prstGeom>
        </p:spPr>
        <p:txBody>
          <a:bodyPr vert="horz" lIns="91440" tIns="45720" rIns="91440" bIns="45720" rtlCol="0" anchor="t">
            <a:normAutofit lnSpcReduction="10000"/>
          </a:bodyPr>
          <a:lstStyle/>
          <a:p>
            <a:pPr indent="-228600">
              <a:lnSpc>
                <a:spcPct val="90000"/>
              </a:lnSpc>
              <a:spcAft>
                <a:spcPts val="600"/>
              </a:spcAft>
              <a:buFont typeface="Arial" panose="020B0604020202020204" pitchFamily="34" charset="0"/>
              <a:buChar char="•"/>
            </a:pPr>
            <a:r>
              <a:rPr lang="en-US" sz="2000" dirty="0" err="1">
                <a:solidFill>
                  <a:schemeClr val="tx1">
                    <a:alpha val="80000"/>
                  </a:schemeClr>
                </a:solidFill>
              </a:rPr>
              <a:t>Pani</a:t>
            </a:r>
            <a:r>
              <a:rPr lang="en-US" sz="2000" dirty="0">
                <a:solidFill>
                  <a:schemeClr val="tx1">
                    <a:alpha val="80000"/>
                  </a:schemeClr>
                </a:solidFill>
              </a:rPr>
              <a:t> </a:t>
            </a:r>
            <a:r>
              <a:rPr lang="en-US" sz="2000" dirty="0" err="1">
                <a:solidFill>
                  <a:schemeClr val="tx1">
                    <a:alpha val="80000"/>
                  </a:schemeClr>
                </a:solidFill>
              </a:rPr>
              <a:t>Katka</a:t>
            </a:r>
            <a:r>
              <a:rPr lang="en-US" sz="2000" dirty="0">
                <a:solidFill>
                  <a:schemeClr val="tx1">
                    <a:alpha val="80000"/>
                  </a:schemeClr>
                </a:solidFill>
              </a:rPr>
              <a:t> bola so </a:t>
            </a:r>
            <a:r>
              <a:rPr lang="en-US" sz="2000" dirty="0" err="1">
                <a:solidFill>
                  <a:schemeClr val="tx1">
                    <a:alpha val="80000"/>
                  </a:schemeClr>
                </a:solidFill>
              </a:rPr>
              <a:t>svojím</a:t>
            </a:r>
            <a:r>
              <a:rPr lang="en-US" sz="2000" dirty="0">
                <a:solidFill>
                  <a:schemeClr val="tx1">
                    <a:alpha val="80000"/>
                  </a:schemeClr>
                </a:solidFill>
              </a:rPr>
              <a:t> </a:t>
            </a:r>
            <a:r>
              <a:rPr lang="en-US" sz="2000" dirty="0" err="1">
                <a:solidFill>
                  <a:schemeClr val="tx1">
                    <a:alpha val="80000"/>
                  </a:schemeClr>
                </a:solidFill>
              </a:rPr>
              <a:t>polročným</a:t>
            </a:r>
            <a:r>
              <a:rPr lang="en-US" sz="2000" dirty="0">
                <a:solidFill>
                  <a:schemeClr val="tx1">
                    <a:alpha val="80000"/>
                  </a:schemeClr>
                </a:solidFill>
              </a:rPr>
              <a:t> </a:t>
            </a:r>
            <a:r>
              <a:rPr lang="en-US" sz="2000" dirty="0" err="1">
                <a:solidFill>
                  <a:schemeClr val="tx1">
                    <a:alpha val="80000"/>
                  </a:schemeClr>
                </a:solidFill>
              </a:rPr>
              <a:t>synčekom</a:t>
            </a:r>
            <a:r>
              <a:rPr lang="en-US" sz="2000" dirty="0">
                <a:solidFill>
                  <a:schemeClr val="tx1">
                    <a:alpha val="80000"/>
                  </a:schemeClr>
                </a:solidFill>
              </a:rPr>
              <a:t> v </a:t>
            </a:r>
            <a:r>
              <a:rPr lang="en-US" sz="2000" dirty="0" err="1">
                <a:solidFill>
                  <a:schemeClr val="tx1">
                    <a:alpha val="80000"/>
                  </a:schemeClr>
                </a:solidFill>
              </a:rPr>
              <a:t>parku</a:t>
            </a:r>
            <a:r>
              <a:rPr lang="en-US" sz="2000" dirty="0">
                <a:solidFill>
                  <a:schemeClr val="tx1">
                    <a:alpha val="80000"/>
                  </a:schemeClr>
                </a:solidFill>
              </a:rPr>
              <a:t>, </a:t>
            </a:r>
            <a:r>
              <a:rPr lang="en-US" sz="2000" dirty="0" err="1">
                <a:solidFill>
                  <a:schemeClr val="tx1">
                    <a:alpha val="80000"/>
                  </a:schemeClr>
                </a:solidFill>
              </a:rPr>
              <a:t>keď</a:t>
            </a:r>
            <a:r>
              <a:rPr lang="en-US" sz="2000" dirty="0">
                <a:solidFill>
                  <a:schemeClr val="tx1">
                    <a:alpha val="80000"/>
                  </a:schemeClr>
                </a:solidFill>
              </a:rPr>
              <a:t> </a:t>
            </a:r>
            <a:r>
              <a:rPr lang="en-US" sz="2000" dirty="0" err="1">
                <a:solidFill>
                  <a:schemeClr val="tx1">
                    <a:alpha val="80000"/>
                  </a:schemeClr>
                </a:solidFill>
              </a:rPr>
              <a:t>začula</a:t>
            </a:r>
            <a:r>
              <a:rPr lang="en-US" sz="2000" dirty="0">
                <a:solidFill>
                  <a:schemeClr val="tx1">
                    <a:alpha val="80000"/>
                  </a:schemeClr>
                </a:solidFill>
              </a:rPr>
              <a:t> </a:t>
            </a:r>
            <a:r>
              <a:rPr lang="en-US" sz="2000" dirty="0" err="1">
                <a:solidFill>
                  <a:schemeClr val="tx1">
                    <a:alpha val="80000"/>
                  </a:schemeClr>
                </a:solidFill>
              </a:rPr>
              <a:t>skupinu</a:t>
            </a:r>
            <a:r>
              <a:rPr lang="en-US" sz="2000" dirty="0">
                <a:solidFill>
                  <a:schemeClr val="tx1">
                    <a:alpha val="80000"/>
                  </a:schemeClr>
                </a:solidFill>
              </a:rPr>
              <a:t> </a:t>
            </a:r>
            <a:r>
              <a:rPr lang="en-US" sz="2000" dirty="0" err="1">
                <a:solidFill>
                  <a:schemeClr val="tx1">
                    <a:alpha val="80000"/>
                  </a:schemeClr>
                </a:solidFill>
              </a:rPr>
              <a:t>mamičiek</a:t>
            </a:r>
            <a:r>
              <a:rPr lang="en-US" sz="2000" dirty="0">
                <a:solidFill>
                  <a:schemeClr val="tx1">
                    <a:alpha val="80000"/>
                  </a:schemeClr>
                </a:solidFill>
              </a:rPr>
              <a:t> </a:t>
            </a:r>
            <a:r>
              <a:rPr lang="en-US" sz="2000" dirty="0" err="1">
                <a:solidFill>
                  <a:schemeClr val="tx1">
                    <a:alpha val="80000"/>
                  </a:schemeClr>
                </a:solidFill>
              </a:rPr>
              <a:t>rozprávať</a:t>
            </a:r>
            <a:r>
              <a:rPr lang="en-US" sz="2000" dirty="0">
                <a:solidFill>
                  <a:schemeClr val="tx1">
                    <a:alpha val="80000"/>
                  </a:schemeClr>
                </a:solidFill>
              </a:rPr>
              <a:t> </a:t>
            </a:r>
            <a:r>
              <a:rPr lang="en-US" sz="2000" dirty="0" err="1">
                <a:solidFill>
                  <a:schemeClr val="tx1">
                    <a:alpha val="80000"/>
                  </a:schemeClr>
                </a:solidFill>
              </a:rPr>
              <a:t>sa</a:t>
            </a:r>
            <a:r>
              <a:rPr lang="en-US" sz="2000" dirty="0">
                <a:solidFill>
                  <a:schemeClr val="tx1">
                    <a:alpha val="80000"/>
                  </a:schemeClr>
                </a:solidFill>
              </a:rPr>
              <a:t> o </a:t>
            </a:r>
            <a:r>
              <a:rPr lang="en-US" sz="2000" dirty="0" err="1">
                <a:solidFill>
                  <a:schemeClr val="tx1">
                    <a:alpha val="80000"/>
                  </a:schemeClr>
                </a:solidFill>
              </a:rPr>
              <a:t>príspevku</a:t>
            </a:r>
            <a:r>
              <a:rPr lang="en-US" sz="2000" dirty="0">
                <a:solidFill>
                  <a:schemeClr val="tx1">
                    <a:alpha val="80000"/>
                  </a:schemeClr>
                </a:solidFill>
              </a:rPr>
              <a:t> </a:t>
            </a:r>
            <a:r>
              <a:rPr lang="en-US" sz="2000" dirty="0" err="1">
                <a:solidFill>
                  <a:schemeClr val="tx1">
                    <a:alpha val="80000"/>
                  </a:schemeClr>
                </a:solidFill>
              </a:rPr>
              <a:t>vo</a:t>
            </a:r>
            <a:r>
              <a:rPr lang="en-US" sz="2000" dirty="0">
                <a:solidFill>
                  <a:schemeClr val="tx1">
                    <a:alpha val="80000"/>
                  </a:schemeClr>
                </a:solidFill>
              </a:rPr>
              <a:t> </a:t>
            </a:r>
            <a:r>
              <a:rPr lang="en-US" sz="2000" dirty="0" err="1">
                <a:solidFill>
                  <a:schemeClr val="tx1">
                    <a:alpha val="80000"/>
                  </a:schemeClr>
                </a:solidFill>
              </a:rPr>
              <a:t>včerajších</a:t>
            </a:r>
            <a:r>
              <a:rPr lang="en-US" sz="2000" dirty="0">
                <a:solidFill>
                  <a:schemeClr val="tx1">
                    <a:alpha val="80000"/>
                  </a:schemeClr>
                </a:solidFill>
              </a:rPr>
              <a:t> </a:t>
            </a:r>
            <a:r>
              <a:rPr lang="en-US" sz="2000" dirty="0" err="1">
                <a:solidFill>
                  <a:schemeClr val="tx1">
                    <a:alpha val="80000"/>
                  </a:schemeClr>
                </a:solidFill>
              </a:rPr>
              <a:t>večerných</a:t>
            </a:r>
            <a:r>
              <a:rPr lang="en-US" sz="2000" dirty="0">
                <a:solidFill>
                  <a:schemeClr val="tx1">
                    <a:alpha val="80000"/>
                  </a:schemeClr>
                </a:solidFill>
              </a:rPr>
              <a:t> </a:t>
            </a:r>
            <a:r>
              <a:rPr lang="en-US" sz="2000" dirty="0" err="1">
                <a:solidFill>
                  <a:schemeClr val="tx1">
                    <a:alpha val="80000"/>
                  </a:schemeClr>
                </a:solidFill>
              </a:rPr>
              <a:t>novinách</a:t>
            </a:r>
            <a:r>
              <a:rPr lang="en-US" sz="2000" dirty="0">
                <a:solidFill>
                  <a:schemeClr val="tx1">
                    <a:alpha val="80000"/>
                  </a:schemeClr>
                </a:solidFill>
              </a:rPr>
              <a:t> o </a:t>
            </a:r>
            <a:r>
              <a:rPr lang="en-US" sz="2000" dirty="0" err="1">
                <a:solidFill>
                  <a:schemeClr val="tx1">
                    <a:alpha val="80000"/>
                  </a:schemeClr>
                </a:solidFill>
              </a:rPr>
              <a:t>závažných</a:t>
            </a:r>
            <a:r>
              <a:rPr lang="en-US" sz="2000" dirty="0">
                <a:solidFill>
                  <a:schemeClr val="tx1">
                    <a:alpha val="80000"/>
                  </a:schemeClr>
                </a:solidFill>
              </a:rPr>
              <a:t> </a:t>
            </a:r>
            <a:r>
              <a:rPr lang="en-US" sz="2000" dirty="0" err="1">
                <a:solidFill>
                  <a:schemeClr val="tx1">
                    <a:alpha val="80000"/>
                  </a:schemeClr>
                </a:solidFill>
              </a:rPr>
              <a:t>nedostatkoch</a:t>
            </a:r>
            <a:r>
              <a:rPr lang="en-US" sz="2000" dirty="0">
                <a:solidFill>
                  <a:schemeClr val="tx1">
                    <a:alpha val="80000"/>
                  </a:schemeClr>
                </a:solidFill>
              </a:rPr>
              <a:t> </a:t>
            </a:r>
            <a:r>
              <a:rPr lang="en-US" sz="2000" dirty="0" err="1">
                <a:solidFill>
                  <a:schemeClr val="tx1">
                    <a:alpha val="80000"/>
                  </a:schemeClr>
                </a:solidFill>
              </a:rPr>
              <a:t>detského</a:t>
            </a:r>
            <a:r>
              <a:rPr lang="en-US" sz="2000" dirty="0">
                <a:solidFill>
                  <a:schemeClr val="tx1">
                    <a:alpha val="80000"/>
                  </a:schemeClr>
                </a:solidFill>
              </a:rPr>
              <a:t> </a:t>
            </a:r>
            <a:r>
              <a:rPr lang="en-US" sz="2000" dirty="0" err="1">
                <a:solidFill>
                  <a:schemeClr val="tx1">
                    <a:alpha val="80000"/>
                  </a:schemeClr>
                </a:solidFill>
              </a:rPr>
              <a:t>kočíka</a:t>
            </a:r>
            <a:r>
              <a:rPr lang="en-US" sz="2000" dirty="0">
                <a:solidFill>
                  <a:schemeClr val="tx1">
                    <a:alpha val="80000"/>
                  </a:schemeClr>
                </a:solidFill>
              </a:rPr>
              <a:t> – </a:t>
            </a:r>
            <a:r>
              <a:rPr lang="en-US" sz="2000" dirty="0" err="1">
                <a:solidFill>
                  <a:schemeClr val="tx1">
                    <a:alpha val="80000"/>
                  </a:schemeClr>
                </a:solidFill>
              </a:rPr>
              <a:t>hrozí</a:t>
            </a:r>
            <a:r>
              <a:rPr lang="en-US" sz="2000" dirty="0">
                <a:solidFill>
                  <a:schemeClr val="tx1">
                    <a:alpha val="80000"/>
                  </a:schemeClr>
                </a:solidFill>
              </a:rPr>
              <a:t> </a:t>
            </a:r>
            <a:r>
              <a:rPr lang="en-US" sz="2000" dirty="0" err="1">
                <a:solidFill>
                  <a:schemeClr val="tx1">
                    <a:alpha val="80000"/>
                  </a:schemeClr>
                </a:solidFill>
              </a:rPr>
              <a:t>jeho</a:t>
            </a:r>
            <a:r>
              <a:rPr lang="en-US" sz="2000" dirty="0">
                <a:solidFill>
                  <a:schemeClr val="tx1">
                    <a:alpha val="80000"/>
                  </a:schemeClr>
                </a:solidFill>
              </a:rPr>
              <a:t> </a:t>
            </a:r>
            <a:r>
              <a:rPr lang="en-US" sz="2000" dirty="0" err="1">
                <a:solidFill>
                  <a:schemeClr val="tx1">
                    <a:alpha val="80000"/>
                  </a:schemeClr>
                </a:solidFill>
              </a:rPr>
              <a:t>samovoľné</a:t>
            </a:r>
            <a:r>
              <a:rPr lang="en-US" sz="2000" dirty="0">
                <a:solidFill>
                  <a:schemeClr val="tx1">
                    <a:alpha val="80000"/>
                  </a:schemeClr>
                </a:solidFill>
              </a:rPr>
              <a:t> </a:t>
            </a:r>
            <a:r>
              <a:rPr lang="en-US" sz="2000" dirty="0" err="1">
                <a:solidFill>
                  <a:schemeClr val="tx1">
                    <a:alpha val="80000"/>
                  </a:schemeClr>
                </a:solidFill>
              </a:rPr>
              <a:t>zloženie</a:t>
            </a:r>
            <a:r>
              <a:rPr lang="en-US" sz="2000" dirty="0">
                <a:solidFill>
                  <a:schemeClr val="tx1">
                    <a:alpha val="80000"/>
                  </a:schemeClr>
                </a:solidFill>
              </a:rPr>
              <a:t> s </a:t>
            </a:r>
            <a:r>
              <a:rPr lang="en-US" sz="2000" dirty="0" err="1">
                <a:solidFill>
                  <a:schemeClr val="tx1">
                    <a:alpha val="80000"/>
                  </a:schemeClr>
                </a:solidFill>
              </a:rPr>
              <a:t>rizikom</a:t>
            </a:r>
            <a:r>
              <a:rPr lang="en-US" sz="2000" dirty="0">
                <a:solidFill>
                  <a:schemeClr val="tx1">
                    <a:alpha val="80000"/>
                  </a:schemeClr>
                </a:solidFill>
              </a:rPr>
              <a:t> </a:t>
            </a:r>
            <a:r>
              <a:rPr lang="en-US" sz="2000" dirty="0" err="1">
                <a:solidFill>
                  <a:schemeClr val="tx1">
                    <a:alpha val="80000"/>
                  </a:schemeClr>
                </a:solidFill>
              </a:rPr>
              <a:t>zranenia</a:t>
            </a:r>
            <a:r>
              <a:rPr lang="en-US" sz="2000" dirty="0">
                <a:solidFill>
                  <a:schemeClr val="tx1">
                    <a:alpha val="80000"/>
                  </a:schemeClr>
                </a:solidFill>
              </a:rPr>
              <a:t> </a:t>
            </a:r>
            <a:r>
              <a:rPr lang="en-US" sz="2000" dirty="0" err="1">
                <a:solidFill>
                  <a:schemeClr val="tx1">
                    <a:alpha val="80000"/>
                  </a:schemeClr>
                </a:solidFill>
              </a:rPr>
              <a:t>dieťaťa</a:t>
            </a:r>
            <a:r>
              <a:rPr lang="en-US" sz="2000" dirty="0">
                <a:solidFill>
                  <a:schemeClr val="tx1">
                    <a:alpha val="80000"/>
                  </a:schemeClr>
                </a:solidFill>
              </a:rPr>
              <a:t>. </a:t>
            </a:r>
            <a:r>
              <a:rPr lang="en-US" sz="2000" dirty="0" err="1">
                <a:solidFill>
                  <a:schemeClr val="tx1">
                    <a:alpha val="80000"/>
                  </a:schemeClr>
                </a:solidFill>
              </a:rPr>
              <a:t>Keďže</a:t>
            </a:r>
            <a:r>
              <a:rPr lang="en-US" sz="2000" dirty="0">
                <a:solidFill>
                  <a:schemeClr val="tx1">
                    <a:alpha val="80000"/>
                  </a:schemeClr>
                </a:solidFill>
              </a:rPr>
              <a:t> </a:t>
            </a:r>
            <a:r>
              <a:rPr lang="en-US" sz="2000" dirty="0" err="1">
                <a:solidFill>
                  <a:schemeClr val="tx1">
                    <a:alpha val="80000"/>
                  </a:schemeClr>
                </a:solidFill>
              </a:rPr>
              <a:t>sa</a:t>
            </a:r>
            <a:r>
              <a:rPr lang="en-US" sz="2000" dirty="0">
                <a:solidFill>
                  <a:schemeClr val="tx1">
                    <a:alpha val="80000"/>
                  </a:schemeClr>
                </a:solidFill>
              </a:rPr>
              <a:t> </a:t>
            </a:r>
            <a:r>
              <a:rPr lang="en-US" sz="2000" dirty="0" err="1">
                <a:solidFill>
                  <a:schemeClr val="tx1">
                    <a:alpha val="80000"/>
                  </a:schemeClr>
                </a:solidFill>
              </a:rPr>
              <a:t>jej</a:t>
            </a:r>
            <a:r>
              <a:rPr lang="en-US" sz="2000" dirty="0">
                <a:solidFill>
                  <a:schemeClr val="tx1">
                    <a:alpha val="80000"/>
                  </a:schemeClr>
                </a:solidFill>
              </a:rPr>
              <a:t> </a:t>
            </a:r>
            <a:r>
              <a:rPr lang="en-US" sz="2000" dirty="0" err="1">
                <a:solidFill>
                  <a:schemeClr val="tx1">
                    <a:alpha val="80000"/>
                  </a:schemeClr>
                </a:solidFill>
              </a:rPr>
              <a:t>zdalo</a:t>
            </a:r>
            <a:r>
              <a:rPr lang="en-US" sz="2000" dirty="0">
                <a:solidFill>
                  <a:schemeClr val="tx1">
                    <a:alpha val="80000"/>
                  </a:schemeClr>
                </a:solidFill>
              </a:rPr>
              <a:t>, </a:t>
            </a:r>
            <a:r>
              <a:rPr lang="en-US" sz="2000" dirty="0" err="1">
                <a:solidFill>
                  <a:schemeClr val="tx1">
                    <a:alpha val="80000"/>
                  </a:schemeClr>
                </a:solidFill>
              </a:rPr>
              <a:t>že</a:t>
            </a:r>
            <a:r>
              <a:rPr lang="en-US" sz="2000" dirty="0">
                <a:solidFill>
                  <a:schemeClr val="tx1">
                    <a:alpha val="80000"/>
                  </a:schemeClr>
                </a:solidFill>
              </a:rPr>
              <a:t> </a:t>
            </a:r>
            <a:r>
              <a:rPr lang="en-US" sz="2000" dirty="0" err="1">
                <a:solidFill>
                  <a:schemeClr val="tx1">
                    <a:alpha val="80000"/>
                  </a:schemeClr>
                </a:solidFill>
              </a:rPr>
              <a:t>spomínali</a:t>
            </a:r>
            <a:r>
              <a:rPr lang="en-US" sz="2000" dirty="0">
                <a:solidFill>
                  <a:schemeClr val="tx1">
                    <a:alpha val="80000"/>
                  </a:schemeClr>
                </a:solidFill>
              </a:rPr>
              <a:t> </a:t>
            </a:r>
            <a:r>
              <a:rPr lang="en-US" sz="2000" dirty="0" err="1">
                <a:solidFill>
                  <a:schemeClr val="tx1">
                    <a:alpha val="80000"/>
                  </a:schemeClr>
                </a:solidFill>
              </a:rPr>
              <a:t>práve</a:t>
            </a:r>
            <a:r>
              <a:rPr lang="en-US" sz="2000" dirty="0">
                <a:solidFill>
                  <a:schemeClr val="tx1">
                    <a:alpha val="80000"/>
                  </a:schemeClr>
                </a:solidFill>
              </a:rPr>
              <a:t> </a:t>
            </a:r>
            <a:r>
              <a:rPr lang="en-US" sz="2000" dirty="0" err="1">
                <a:solidFill>
                  <a:schemeClr val="tx1">
                    <a:alpha val="80000"/>
                  </a:schemeClr>
                </a:solidFill>
              </a:rPr>
              <a:t>značku</a:t>
            </a:r>
            <a:r>
              <a:rPr lang="en-US" sz="2000" dirty="0">
                <a:solidFill>
                  <a:schemeClr val="tx1">
                    <a:alpha val="80000"/>
                  </a:schemeClr>
                </a:solidFill>
              </a:rPr>
              <a:t> </a:t>
            </a:r>
            <a:r>
              <a:rPr lang="en-US" sz="2000" dirty="0" err="1">
                <a:solidFill>
                  <a:schemeClr val="tx1">
                    <a:alpha val="80000"/>
                  </a:schemeClr>
                </a:solidFill>
              </a:rPr>
              <a:t>kočíka</a:t>
            </a:r>
            <a:r>
              <a:rPr lang="en-US" sz="2000" dirty="0">
                <a:solidFill>
                  <a:schemeClr val="tx1">
                    <a:alpha val="80000"/>
                  </a:schemeClr>
                </a:solidFill>
              </a:rPr>
              <a:t> </a:t>
            </a:r>
            <a:r>
              <a:rPr lang="en-US" sz="2000" dirty="0" err="1">
                <a:solidFill>
                  <a:schemeClr val="tx1">
                    <a:alpha val="80000"/>
                  </a:schemeClr>
                </a:solidFill>
              </a:rPr>
              <a:t>jej</a:t>
            </a:r>
            <a:r>
              <a:rPr lang="en-US" sz="2000" dirty="0">
                <a:solidFill>
                  <a:schemeClr val="tx1">
                    <a:alpha val="80000"/>
                  </a:schemeClr>
                </a:solidFill>
              </a:rPr>
              <a:t> </a:t>
            </a:r>
            <a:r>
              <a:rPr lang="en-US" sz="2000" dirty="0" err="1">
                <a:solidFill>
                  <a:schemeClr val="tx1">
                    <a:alpha val="80000"/>
                  </a:schemeClr>
                </a:solidFill>
              </a:rPr>
              <a:t>synčeka</a:t>
            </a:r>
            <a:r>
              <a:rPr lang="en-US" sz="2000" dirty="0">
                <a:solidFill>
                  <a:schemeClr val="tx1">
                    <a:alpha val="80000"/>
                  </a:schemeClr>
                </a:solidFill>
              </a:rPr>
              <a:t>, </a:t>
            </a:r>
            <a:r>
              <a:rPr lang="en-US" sz="2000" dirty="0" err="1">
                <a:solidFill>
                  <a:schemeClr val="tx1">
                    <a:alpha val="80000"/>
                  </a:schemeClr>
                </a:solidFill>
              </a:rPr>
              <a:t>keď</a:t>
            </a:r>
            <a:r>
              <a:rPr lang="en-US" sz="2000" dirty="0">
                <a:solidFill>
                  <a:schemeClr val="tx1">
                    <a:alpha val="80000"/>
                  </a:schemeClr>
                </a:solidFill>
              </a:rPr>
              <a:t> </a:t>
            </a:r>
            <a:r>
              <a:rPr lang="en-US" sz="2000" dirty="0" err="1">
                <a:solidFill>
                  <a:schemeClr val="tx1">
                    <a:alpha val="80000"/>
                  </a:schemeClr>
                </a:solidFill>
              </a:rPr>
              <a:t>prišla</a:t>
            </a:r>
            <a:r>
              <a:rPr lang="en-US" sz="2000" dirty="0">
                <a:solidFill>
                  <a:schemeClr val="tx1">
                    <a:alpha val="80000"/>
                  </a:schemeClr>
                </a:solidFill>
              </a:rPr>
              <a:t> </a:t>
            </a:r>
            <a:r>
              <a:rPr lang="en-US" sz="2000" dirty="0" err="1">
                <a:solidFill>
                  <a:schemeClr val="tx1">
                    <a:alpha val="80000"/>
                  </a:schemeClr>
                </a:solidFill>
              </a:rPr>
              <a:t>domov</a:t>
            </a:r>
            <a:r>
              <a:rPr lang="en-US" sz="2000" dirty="0">
                <a:solidFill>
                  <a:schemeClr val="tx1">
                    <a:alpha val="80000"/>
                  </a:schemeClr>
                </a:solidFill>
              </a:rPr>
              <a:t>, </a:t>
            </a:r>
            <a:r>
              <a:rPr lang="en-US" sz="2000" dirty="0" err="1">
                <a:solidFill>
                  <a:schemeClr val="tx1">
                    <a:alpha val="80000"/>
                  </a:schemeClr>
                </a:solidFill>
              </a:rPr>
              <a:t>začala</a:t>
            </a:r>
            <a:r>
              <a:rPr lang="en-US" sz="2000" dirty="0">
                <a:solidFill>
                  <a:schemeClr val="tx1">
                    <a:alpha val="80000"/>
                  </a:schemeClr>
                </a:solidFill>
              </a:rPr>
              <a:t> po </a:t>
            </a:r>
            <a:r>
              <a:rPr lang="en-US" sz="2000" dirty="0" err="1">
                <a:solidFill>
                  <a:schemeClr val="tx1">
                    <a:alpha val="80000"/>
                  </a:schemeClr>
                </a:solidFill>
              </a:rPr>
              <a:t>tomto</a:t>
            </a:r>
            <a:r>
              <a:rPr lang="en-US" sz="2000" dirty="0">
                <a:solidFill>
                  <a:schemeClr val="tx1">
                    <a:alpha val="80000"/>
                  </a:schemeClr>
                </a:solidFill>
              </a:rPr>
              <a:t> </a:t>
            </a:r>
            <a:r>
              <a:rPr lang="en-US" sz="2000" dirty="0" err="1">
                <a:solidFill>
                  <a:schemeClr val="tx1">
                    <a:alpha val="80000"/>
                  </a:schemeClr>
                </a:solidFill>
              </a:rPr>
              <a:t>príspevku</a:t>
            </a:r>
            <a:r>
              <a:rPr lang="en-US" sz="2000" dirty="0">
                <a:solidFill>
                  <a:schemeClr val="tx1">
                    <a:alpha val="80000"/>
                  </a:schemeClr>
                </a:solidFill>
              </a:rPr>
              <a:t> </a:t>
            </a:r>
            <a:r>
              <a:rPr lang="en-US" sz="2000" dirty="0" err="1">
                <a:solidFill>
                  <a:schemeClr val="tx1">
                    <a:alpha val="80000"/>
                  </a:schemeClr>
                </a:solidFill>
              </a:rPr>
              <a:t>pátrať</a:t>
            </a:r>
            <a:r>
              <a:rPr lang="en-US" sz="2000" dirty="0">
                <a:solidFill>
                  <a:schemeClr val="tx1">
                    <a:alpha val="80000"/>
                  </a:schemeClr>
                </a:solidFill>
              </a:rPr>
              <a:t>. </a:t>
            </a:r>
            <a:r>
              <a:rPr lang="en-US" sz="2000" dirty="0" err="1">
                <a:solidFill>
                  <a:schemeClr val="tx1">
                    <a:alpha val="80000"/>
                  </a:schemeClr>
                </a:solidFill>
              </a:rPr>
              <a:t>Zistila</a:t>
            </a:r>
            <a:r>
              <a:rPr lang="en-US" sz="2000" dirty="0">
                <a:solidFill>
                  <a:schemeClr val="tx1">
                    <a:alpha val="80000"/>
                  </a:schemeClr>
                </a:solidFill>
              </a:rPr>
              <a:t>, </a:t>
            </a:r>
            <a:r>
              <a:rPr lang="en-US" sz="2000" dirty="0" err="1">
                <a:solidFill>
                  <a:schemeClr val="tx1">
                    <a:alpha val="80000"/>
                  </a:schemeClr>
                </a:solidFill>
              </a:rPr>
              <a:t>že</a:t>
            </a:r>
            <a:r>
              <a:rPr lang="en-US" sz="2000" dirty="0">
                <a:solidFill>
                  <a:schemeClr val="tx1">
                    <a:alpha val="80000"/>
                  </a:schemeClr>
                </a:solidFill>
              </a:rPr>
              <a:t> ide o </a:t>
            </a:r>
            <a:r>
              <a:rPr lang="en-US" sz="2000" dirty="0" err="1">
                <a:solidFill>
                  <a:schemeClr val="tx1">
                    <a:alpha val="80000"/>
                  </a:schemeClr>
                </a:solidFill>
              </a:rPr>
              <a:t>tú</a:t>
            </a:r>
            <a:r>
              <a:rPr lang="en-US" sz="2000" dirty="0">
                <a:solidFill>
                  <a:schemeClr val="tx1">
                    <a:alpha val="80000"/>
                  </a:schemeClr>
                </a:solidFill>
              </a:rPr>
              <a:t> </a:t>
            </a:r>
            <a:r>
              <a:rPr lang="en-US" sz="2000" dirty="0" err="1">
                <a:solidFill>
                  <a:schemeClr val="tx1">
                    <a:alpha val="80000"/>
                  </a:schemeClr>
                </a:solidFill>
              </a:rPr>
              <a:t>istú</a:t>
            </a:r>
            <a:r>
              <a:rPr lang="en-US" sz="2000" dirty="0">
                <a:solidFill>
                  <a:schemeClr val="tx1">
                    <a:alpha val="80000"/>
                  </a:schemeClr>
                </a:solidFill>
              </a:rPr>
              <a:t> </a:t>
            </a:r>
            <a:r>
              <a:rPr lang="en-US" sz="2000" dirty="0" err="1">
                <a:solidFill>
                  <a:schemeClr val="tx1">
                    <a:alpha val="80000"/>
                  </a:schemeClr>
                </a:solidFill>
              </a:rPr>
              <a:t>značku</a:t>
            </a:r>
            <a:r>
              <a:rPr lang="en-US" sz="2000" dirty="0">
                <a:solidFill>
                  <a:schemeClr val="tx1">
                    <a:alpha val="80000"/>
                  </a:schemeClr>
                </a:solidFill>
              </a:rPr>
              <a:t>, </a:t>
            </a:r>
            <a:r>
              <a:rPr lang="en-US" sz="2000" dirty="0" err="1">
                <a:solidFill>
                  <a:schemeClr val="tx1">
                    <a:alpha val="80000"/>
                  </a:schemeClr>
                </a:solidFill>
              </a:rPr>
              <a:t>avšak</a:t>
            </a:r>
            <a:r>
              <a:rPr lang="en-US" sz="2000" dirty="0">
                <a:solidFill>
                  <a:schemeClr val="tx1">
                    <a:alpha val="80000"/>
                  </a:schemeClr>
                </a:solidFill>
              </a:rPr>
              <a:t> zo </a:t>
            </a:r>
            <a:r>
              <a:rPr lang="en-US" sz="2000" dirty="0" err="1">
                <a:solidFill>
                  <a:schemeClr val="tx1">
                    <a:alpha val="80000"/>
                  </a:schemeClr>
                </a:solidFill>
              </a:rPr>
              <a:t>samotného</a:t>
            </a:r>
            <a:r>
              <a:rPr lang="en-US" sz="2000" dirty="0">
                <a:solidFill>
                  <a:schemeClr val="tx1">
                    <a:alpha val="80000"/>
                  </a:schemeClr>
                </a:solidFill>
              </a:rPr>
              <a:t> </a:t>
            </a:r>
            <a:r>
              <a:rPr lang="en-US" sz="2000" dirty="0" err="1">
                <a:solidFill>
                  <a:schemeClr val="tx1">
                    <a:alpha val="80000"/>
                  </a:schemeClr>
                </a:solidFill>
              </a:rPr>
              <a:t>príspevku</a:t>
            </a:r>
            <a:r>
              <a:rPr lang="en-US" sz="2000" dirty="0">
                <a:solidFill>
                  <a:schemeClr val="tx1">
                    <a:alpha val="80000"/>
                  </a:schemeClr>
                </a:solidFill>
              </a:rPr>
              <a:t> </a:t>
            </a:r>
            <a:r>
              <a:rPr lang="en-US" sz="2000" dirty="0" err="1">
                <a:solidFill>
                  <a:schemeClr val="tx1">
                    <a:alpha val="80000"/>
                  </a:schemeClr>
                </a:solidFill>
              </a:rPr>
              <a:t>nebolo</a:t>
            </a:r>
            <a:r>
              <a:rPr lang="en-US" sz="2000" dirty="0">
                <a:solidFill>
                  <a:schemeClr val="tx1">
                    <a:alpha val="80000"/>
                  </a:schemeClr>
                </a:solidFill>
              </a:rPr>
              <a:t> </a:t>
            </a:r>
            <a:r>
              <a:rPr lang="en-US" sz="2000" dirty="0" err="1">
                <a:solidFill>
                  <a:schemeClr val="tx1">
                    <a:alpha val="80000"/>
                  </a:schemeClr>
                </a:solidFill>
              </a:rPr>
              <a:t>zrejmé</a:t>
            </a:r>
            <a:r>
              <a:rPr lang="en-US" sz="2000" dirty="0">
                <a:solidFill>
                  <a:schemeClr val="tx1">
                    <a:alpha val="80000"/>
                  </a:schemeClr>
                </a:solidFill>
              </a:rPr>
              <a:t>, o </a:t>
            </a:r>
            <a:r>
              <a:rPr lang="en-US" sz="2000" dirty="0" err="1">
                <a:solidFill>
                  <a:schemeClr val="tx1">
                    <a:alpha val="80000"/>
                  </a:schemeClr>
                </a:solidFill>
              </a:rPr>
              <a:t>aký</a:t>
            </a:r>
            <a:r>
              <a:rPr lang="en-US" sz="2000" dirty="0">
                <a:solidFill>
                  <a:schemeClr val="tx1">
                    <a:alpha val="80000"/>
                  </a:schemeClr>
                </a:solidFill>
              </a:rPr>
              <a:t> model.  </a:t>
            </a:r>
          </a:p>
          <a:p>
            <a:pPr indent="-228600">
              <a:lnSpc>
                <a:spcPct val="90000"/>
              </a:lnSpc>
              <a:spcAft>
                <a:spcPts val="600"/>
              </a:spcAft>
              <a:buFont typeface="Arial" panose="020B0604020202020204" pitchFamily="34" charset="0"/>
              <a:buChar char="•"/>
            </a:pPr>
            <a:endParaRPr lang="en-US" sz="2000" dirty="0">
              <a:solidFill>
                <a:schemeClr val="tx1">
                  <a:alpha val="80000"/>
                </a:schemeClr>
              </a:solidFill>
            </a:endParaRPr>
          </a:p>
          <a:p>
            <a:pPr indent="-228600">
              <a:lnSpc>
                <a:spcPct val="90000"/>
              </a:lnSpc>
              <a:spcAft>
                <a:spcPts val="600"/>
              </a:spcAft>
              <a:buFont typeface="Arial" panose="020B0604020202020204" pitchFamily="34" charset="0"/>
              <a:buChar char="•"/>
            </a:pPr>
            <a:r>
              <a:rPr lang="en-US" sz="2000" dirty="0">
                <a:solidFill>
                  <a:schemeClr val="tx1">
                    <a:alpha val="80000"/>
                  </a:schemeClr>
                </a:solidFill>
              </a:rPr>
              <a:t>        </a:t>
            </a:r>
            <a:r>
              <a:rPr lang="en-US" sz="2000" b="1" dirty="0" err="1">
                <a:solidFill>
                  <a:schemeClr val="tx1">
                    <a:alpha val="80000"/>
                  </a:schemeClr>
                </a:solidFill>
              </a:rPr>
              <a:t>Ako</a:t>
            </a:r>
            <a:r>
              <a:rPr lang="en-US" sz="2000" b="1" dirty="0">
                <a:solidFill>
                  <a:schemeClr val="tx1">
                    <a:alpha val="80000"/>
                  </a:schemeClr>
                </a:solidFill>
              </a:rPr>
              <a:t> by mala </a:t>
            </a:r>
            <a:r>
              <a:rPr lang="en-US" sz="2000" b="1" dirty="0" err="1">
                <a:solidFill>
                  <a:schemeClr val="tx1">
                    <a:alpha val="80000"/>
                  </a:schemeClr>
                </a:solidFill>
              </a:rPr>
              <a:t>pani</a:t>
            </a:r>
            <a:r>
              <a:rPr lang="en-US" sz="2000" b="1" dirty="0">
                <a:solidFill>
                  <a:schemeClr val="tx1">
                    <a:alpha val="80000"/>
                  </a:schemeClr>
                </a:solidFill>
              </a:rPr>
              <a:t> </a:t>
            </a:r>
            <a:r>
              <a:rPr lang="en-US" sz="2000" b="1" dirty="0" err="1">
                <a:solidFill>
                  <a:schemeClr val="tx1">
                    <a:alpha val="80000"/>
                  </a:schemeClr>
                </a:solidFill>
              </a:rPr>
              <a:t>Katka</a:t>
            </a:r>
            <a:r>
              <a:rPr lang="en-US" sz="2000" b="1" dirty="0">
                <a:solidFill>
                  <a:schemeClr val="tx1">
                    <a:alpha val="80000"/>
                  </a:schemeClr>
                </a:solidFill>
              </a:rPr>
              <a:t> </a:t>
            </a:r>
            <a:r>
              <a:rPr lang="en-US" sz="2000" b="1" dirty="0" err="1">
                <a:solidFill>
                  <a:schemeClr val="tx1">
                    <a:alpha val="80000"/>
                  </a:schemeClr>
                </a:solidFill>
              </a:rPr>
              <a:t>postupovať</a:t>
            </a:r>
            <a:r>
              <a:rPr lang="en-US" sz="2000" b="1" dirty="0">
                <a:solidFill>
                  <a:schemeClr val="tx1">
                    <a:alpha val="80000"/>
                  </a:schemeClr>
                </a:solidFill>
              </a:rPr>
              <a:t>?</a:t>
            </a:r>
          </a:p>
          <a:p>
            <a:pPr indent="-228600">
              <a:lnSpc>
                <a:spcPct val="90000"/>
              </a:lnSpc>
              <a:spcAft>
                <a:spcPts val="600"/>
              </a:spcAft>
              <a:buFont typeface="Arial" panose="020B0604020202020204" pitchFamily="34" charset="0"/>
              <a:buChar char="•"/>
            </a:pPr>
            <a:endParaRPr lang="en-US" sz="1300" dirty="0">
              <a:solidFill>
                <a:schemeClr val="tx1">
                  <a:alpha val="80000"/>
                </a:schemeClr>
              </a:solidFill>
            </a:endParaRPr>
          </a:p>
          <a:p>
            <a:pPr>
              <a:lnSpc>
                <a:spcPct val="90000"/>
              </a:lnSpc>
              <a:spcAft>
                <a:spcPts val="600"/>
              </a:spcAft>
            </a:pPr>
            <a:r>
              <a:rPr lang="en-US" sz="1300" dirty="0">
                <a:solidFill>
                  <a:schemeClr val="tx1">
                    <a:alpha val="80000"/>
                  </a:schemeClr>
                </a:solidFill>
              </a:rPr>
              <a:t>      </a:t>
            </a:r>
            <a:endParaRPr lang="en-US" sz="1300" b="1" dirty="0">
              <a:solidFill>
                <a:schemeClr val="tx1">
                  <a:alpha val="80000"/>
                </a:schemeClr>
              </a:solidFill>
            </a:endParaRPr>
          </a:p>
        </p:txBody>
      </p:sp>
      <p:sp>
        <p:nvSpPr>
          <p:cNvPr id="81"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83"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7" name="BlokTextu 6"/>
          <p:cNvSpPr txBox="1"/>
          <p:nvPr/>
        </p:nvSpPr>
        <p:spPr>
          <a:xfrm>
            <a:off x="2135560" y="1337175"/>
            <a:ext cx="8208912" cy="784830"/>
          </a:xfrm>
          <a:prstGeom prst="rect">
            <a:avLst/>
          </a:prstGeom>
          <a:noFill/>
        </p:spPr>
        <p:txBody>
          <a:bodyPr wrap="square" rtlCol="0">
            <a:spAutoFit/>
          </a:bodyPr>
          <a:lstStyle/>
          <a:p>
            <a:pPr algn="ctr">
              <a:spcAft>
                <a:spcPts val="600"/>
              </a:spcAft>
            </a:pPr>
            <a:endParaRPr lang="sk-SK" sz="2000"/>
          </a:p>
          <a:p>
            <a:pPr>
              <a:spcAft>
                <a:spcPts val="600"/>
              </a:spcAft>
            </a:pPr>
            <a:endParaRPr lang="sk-SK" sz="2000"/>
          </a:p>
        </p:txBody>
      </p:sp>
      <p:sp>
        <p:nvSpPr>
          <p:cNvPr id="12" name="Obdĺžnik 11"/>
          <p:cNvSpPr/>
          <p:nvPr/>
        </p:nvSpPr>
        <p:spPr>
          <a:xfrm>
            <a:off x="2063552" y="2852936"/>
            <a:ext cx="50405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sk-SK"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sk-SK"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1106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lokTextu 7"/>
          <p:cNvSpPr txBox="1"/>
          <p:nvPr/>
        </p:nvSpPr>
        <p:spPr>
          <a:xfrm>
            <a:off x="838200" y="698643"/>
            <a:ext cx="5243394" cy="222553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5600" b="1" kern="1200">
                <a:solidFill>
                  <a:schemeClr val="tx1"/>
                </a:solidFill>
                <a:latin typeface="+mj-lt"/>
                <a:ea typeface="+mj-ea"/>
                <a:cs typeface="+mj-cs"/>
              </a:rPr>
              <a:t>Prípad III</a:t>
            </a:r>
          </a:p>
        </p:txBody>
      </p:sp>
      <p:cxnSp>
        <p:nvCxnSpPr>
          <p:cNvPr id="73" name="Straight Connector 72">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81934"/>
            <a:ext cx="0" cy="6476066"/>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pSp>
        <p:nvGrpSpPr>
          <p:cNvPr id="75" name="Group 74">
            <a:extLst>
              <a:ext uri="{FF2B5EF4-FFF2-40B4-BE49-F238E27FC236}">
                <a16:creationId xmlns:a16="http://schemas.microsoft.com/office/drawing/2014/main" id="{34F88D19-C269-4F98-BE6B-CFB6207D36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0408" y="740316"/>
            <a:ext cx="465458" cy="872153"/>
            <a:chOff x="6110408" y="740316"/>
            <a:chExt cx="465458" cy="872153"/>
          </a:xfrm>
        </p:grpSpPr>
        <p:sp>
          <p:nvSpPr>
            <p:cNvPr id="7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7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7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pic>
        <p:nvPicPr>
          <p:cNvPr id="3074" name="Picture 2" descr="Ako neskočiť na lep obchodníkom? - Seniori - Užitočná pravda - Pravda.sk">
            <a:extLst>
              <a:ext uri="{FF2B5EF4-FFF2-40B4-BE49-F238E27FC236}">
                <a16:creationId xmlns:a16="http://schemas.microsoft.com/office/drawing/2014/main" id="{78DC0B8D-8B35-492D-9BBA-54725B2D7F2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37233" y="3125036"/>
            <a:ext cx="4972338" cy="2849587"/>
          </a:xfrm>
          <a:prstGeom prst="rect">
            <a:avLst/>
          </a:prstGeom>
          <a:noFill/>
          <a:extLst>
            <a:ext uri="{909E8E84-426E-40DD-AFC4-6F175D3DCCD1}">
              <a14:hiddenFill xmlns:a14="http://schemas.microsoft.com/office/drawing/2010/main">
                <a:solidFill>
                  <a:srgbClr val="FFFFFF"/>
                </a:solidFill>
              </a14:hiddenFill>
            </a:ext>
          </a:extLst>
        </p:spPr>
      </p:pic>
      <p:sp>
        <p:nvSpPr>
          <p:cNvPr id="9" name="BlokTextu 8"/>
          <p:cNvSpPr txBox="1"/>
          <p:nvPr/>
        </p:nvSpPr>
        <p:spPr>
          <a:xfrm>
            <a:off x="6125947" y="185991"/>
            <a:ext cx="5801445" cy="6476065"/>
          </a:xfrm>
          <a:prstGeom prst="rect">
            <a:avLst/>
          </a:prstGeom>
        </p:spPr>
        <p:txBody>
          <a:bodyPr vert="horz" lIns="91440" tIns="45720" rIns="91440" bIns="45720" rtlCol="0" anchor="ctr">
            <a:normAutofit fontScale="47500" lnSpcReduction="20000"/>
          </a:bodyPr>
          <a:lstStyle/>
          <a:p>
            <a:pPr indent="-228600">
              <a:lnSpc>
                <a:spcPct val="90000"/>
              </a:lnSpc>
              <a:spcAft>
                <a:spcPts val="600"/>
              </a:spcAft>
              <a:buFont typeface="Arial" panose="020B0604020202020204" pitchFamily="34" charset="0"/>
              <a:buChar char="•"/>
            </a:pPr>
            <a:r>
              <a:rPr lang="en-US" sz="2900" dirty="0" err="1">
                <a:solidFill>
                  <a:schemeClr val="tx1">
                    <a:alpha val="80000"/>
                  </a:schemeClr>
                </a:solidFill>
              </a:rPr>
              <a:t>Pani</a:t>
            </a:r>
            <a:r>
              <a:rPr lang="en-US" sz="2900" dirty="0">
                <a:solidFill>
                  <a:schemeClr val="tx1">
                    <a:alpha val="80000"/>
                  </a:schemeClr>
                </a:solidFill>
              </a:rPr>
              <a:t> Marika so </a:t>
            </a:r>
            <a:r>
              <a:rPr lang="en-US" sz="2900" dirty="0" err="1">
                <a:solidFill>
                  <a:schemeClr val="tx1">
                    <a:alpha val="80000"/>
                  </a:schemeClr>
                </a:solidFill>
              </a:rPr>
              <a:t>svojou</a:t>
            </a:r>
            <a:r>
              <a:rPr lang="en-US" sz="2900" dirty="0">
                <a:solidFill>
                  <a:schemeClr val="tx1">
                    <a:alpha val="80000"/>
                  </a:schemeClr>
                </a:solidFill>
              </a:rPr>
              <a:t> </a:t>
            </a:r>
            <a:r>
              <a:rPr lang="en-US" sz="2900" dirty="0" err="1">
                <a:solidFill>
                  <a:schemeClr val="tx1">
                    <a:alpha val="80000"/>
                  </a:schemeClr>
                </a:solidFill>
              </a:rPr>
              <a:t>susedou</a:t>
            </a:r>
            <a:r>
              <a:rPr lang="en-US" sz="2900" dirty="0">
                <a:solidFill>
                  <a:schemeClr val="tx1">
                    <a:alpha val="80000"/>
                  </a:schemeClr>
                </a:solidFill>
              </a:rPr>
              <a:t> </a:t>
            </a:r>
            <a:r>
              <a:rPr lang="en-US" sz="2900" dirty="0" err="1">
                <a:solidFill>
                  <a:schemeClr val="tx1">
                    <a:alpha val="80000"/>
                  </a:schemeClr>
                </a:solidFill>
              </a:rPr>
              <a:t>Alenkou</a:t>
            </a:r>
            <a:r>
              <a:rPr lang="en-US" sz="2900" dirty="0">
                <a:solidFill>
                  <a:schemeClr val="tx1">
                    <a:alpha val="80000"/>
                  </a:schemeClr>
                </a:solidFill>
              </a:rPr>
              <a:t> </a:t>
            </a:r>
            <a:r>
              <a:rPr lang="en-US" sz="2900" dirty="0" err="1">
                <a:solidFill>
                  <a:schemeClr val="tx1">
                    <a:alpha val="80000"/>
                  </a:schemeClr>
                </a:solidFill>
              </a:rPr>
              <a:t>si</a:t>
            </a:r>
            <a:r>
              <a:rPr lang="en-US" sz="2900" dirty="0">
                <a:solidFill>
                  <a:schemeClr val="tx1">
                    <a:alpha val="80000"/>
                  </a:schemeClr>
                </a:solidFill>
              </a:rPr>
              <a:t> </a:t>
            </a:r>
            <a:r>
              <a:rPr lang="en-US" sz="2900" dirty="0" err="1">
                <a:solidFill>
                  <a:schemeClr val="tx1">
                    <a:alpha val="80000"/>
                  </a:schemeClr>
                </a:solidFill>
              </a:rPr>
              <a:t>pri</a:t>
            </a:r>
            <a:r>
              <a:rPr lang="en-US" sz="2900" dirty="0">
                <a:solidFill>
                  <a:schemeClr val="tx1">
                    <a:alpha val="80000"/>
                  </a:schemeClr>
                </a:solidFill>
              </a:rPr>
              <a:t> </a:t>
            </a:r>
            <a:r>
              <a:rPr lang="en-US" sz="2900" dirty="0" err="1">
                <a:solidFill>
                  <a:schemeClr val="tx1">
                    <a:alpha val="80000"/>
                  </a:schemeClr>
                </a:solidFill>
              </a:rPr>
              <a:t>prezeraní</a:t>
            </a:r>
            <a:r>
              <a:rPr lang="en-US" sz="2900" dirty="0">
                <a:solidFill>
                  <a:schemeClr val="tx1">
                    <a:alpha val="80000"/>
                  </a:schemeClr>
                </a:solidFill>
              </a:rPr>
              <a:t> </a:t>
            </a:r>
            <a:r>
              <a:rPr lang="en-US" sz="2900" dirty="0" err="1">
                <a:solidFill>
                  <a:schemeClr val="tx1">
                    <a:alpha val="80000"/>
                  </a:schemeClr>
                </a:solidFill>
              </a:rPr>
              <a:t>pošty</a:t>
            </a:r>
            <a:r>
              <a:rPr lang="en-US" sz="2900" dirty="0">
                <a:solidFill>
                  <a:schemeClr val="tx1">
                    <a:alpha val="80000"/>
                  </a:schemeClr>
                </a:solidFill>
              </a:rPr>
              <a:t> </a:t>
            </a:r>
            <a:r>
              <a:rPr lang="en-US" sz="2900" dirty="0" err="1">
                <a:solidFill>
                  <a:schemeClr val="tx1">
                    <a:alpha val="80000"/>
                  </a:schemeClr>
                </a:solidFill>
              </a:rPr>
              <a:t>našli</a:t>
            </a:r>
            <a:r>
              <a:rPr lang="en-US" sz="2900" dirty="0">
                <a:solidFill>
                  <a:schemeClr val="tx1">
                    <a:alpha val="80000"/>
                  </a:schemeClr>
                </a:solidFill>
              </a:rPr>
              <a:t> v </a:t>
            </a:r>
            <a:r>
              <a:rPr lang="en-US" sz="2900" dirty="0" err="1">
                <a:solidFill>
                  <a:schemeClr val="tx1">
                    <a:alpha val="80000"/>
                  </a:schemeClr>
                </a:solidFill>
              </a:rPr>
              <a:t>schránke</a:t>
            </a:r>
            <a:r>
              <a:rPr lang="en-US" sz="2900" dirty="0">
                <a:solidFill>
                  <a:schemeClr val="tx1">
                    <a:alpha val="80000"/>
                  </a:schemeClr>
                </a:solidFill>
              </a:rPr>
              <a:t> </a:t>
            </a:r>
            <a:r>
              <a:rPr lang="en-US" sz="2900" dirty="0" err="1">
                <a:solidFill>
                  <a:schemeClr val="tx1">
                    <a:alpha val="80000"/>
                  </a:schemeClr>
                </a:solidFill>
              </a:rPr>
              <a:t>aj</a:t>
            </a:r>
            <a:r>
              <a:rPr lang="en-US" sz="2900" dirty="0">
                <a:solidFill>
                  <a:schemeClr val="tx1">
                    <a:alpha val="80000"/>
                  </a:schemeClr>
                </a:solidFill>
              </a:rPr>
              <a:t> </a:t>
            </a:r>
            <a:r>
              <a:rPr lang="en-US" sz="2900" b="1" dirty="0" err="1">
                <a:solidFill>
                  <a:schemeClr val="tx1">
                    <a:alpha val="80000"/>
                  </a:schemeClr>
                </a:solidFill>
              </a:rPr>
              <a:t>pozvánku</a:t>
            </a:r>
            <a:r>
              <a:rPr lang="en-US" sz="2900" b="1" dirty="0">
                <a:solidFill>
                  <a:schemeClr val="tx1">
                    <a:alpha val="80000"/>
                  </a:schemeClr>
                </a:solidFill>
              </a:rPr>
              <a:t> </a:t>
            </a:r>
            <a:br>
              <a:rPr lang="en-US" sz="2900" b="1" dirty="0">
                <a:solidFill>
                  <a:schemeClr val="tx1">
                    <a:alpha val="80000"/>
                  </a:schemeClr>
                </a:solidFill>
              </a:rPr>
            </a:br>
            <a:r>
              <a:rPr lang="en-US" sz="2900" b="1" dirty="0" err="1">
                <a:solidFill>
                  <a:schemeClr val="tx1">
                    <a:alpha val="80000"/>
                  </a:schemeClr>
                </a:solidFill>
              </a:rPr>
              <a:t>na</a:t>
            </a:r>
            <a:r>
              <a:rPr lang="en-US" sz="2900" b="1" dirty="0">
                <a:solidFill>
                  <a:schemeClr val="tx1">
                    <a:alpha val="80000"/>
                  </a:schemeClr>
                </a:solidFill>
              </a:rPr>
              <a:t> </a:t>
            </a:r>
            <a:r>
              <a:rPr lang="en-US" sz="2900" b="1" dirty="0" err="1">
                <a:solidFill>
                  <a:schemeClr val="tx1">
                    <a:alpha val="80000"/>
                  </a:schemeClr>
                </a:solidFill>
              </a:rPr>
              <a:t>obed</a:t>
            </a:r>
            <a:r>
              <a:rPr lang="en-US" sz="2900" dirty="0">
                <a:solidFill>
                  <a:schemeClr val="tx1">
                    <a:alpha val="80000"/>
                  </a:schemeClr>
                </a:solidFill>
              </a:rPr>
              <a:t> pre </a:t>
            </a:r>
            <a:r>
              <a:rPr lang="en-US" sz="2900" dirty="0" err="1">
                <a:solidFill>
                  <a:schemeClr val="tx1">
                    <a:alpha val="80000"/>
                  </a:schemeClr>
                </a:solidFill>
              </a:rPr>
              <a:t>všetkých</a:t>
            </a:r>
            <a:r>
              <a:rPr lang="en-US" sz="2900" dirty="0">
                <a:solidFill>
                  <a:schemeClr val="tx1">
                    <a:alpha val="80000"/>
                  </a:schemeClr>
                </a:solidFill>
              </a:rPr>
              <a:t> </a:t>
            </a:r>
            <a:r>
              <a:rPr lang="en-US" sz="2900" dirty="0" err="1">
                <a:solidFill>
                  <a:schemeClr val="tx1">
                    <a:alpha val="80000"/>
                  </a:schemeClr>
                </a:solidFill>
              </a:rPr>
              <a:t>dôchodcov</a:t>
            </a:r>
            <a:r>
              <a:rPr lang="en-US" sz="2900" dirty="0">
                <a:solidFill>
                  <a:schemeClr val="tx1">
                    <a:alpha val="80000"/>
                  </a:schemeClr>
                </a:solidFill>
              </a:rPr>
              <a:t> z ich </a:t>
            </a:r>
            <a:r>
              <a:rPr lang="en-US" sz="2900" dirty="0" err="1">
                <a:solidFill>
                  <a:schemeClr val="tx1">
                    <a:alpha val="80000"/>
                  </a:schemeClr>
                </a:solidFill>
              </a:rPr>
              <a:t>obce</a:t>
            </a:r>
            <a:r>
              <a:rPr lang="en-US" sz="2900" dirty="0">
                <a:solidFill>
                  <a:schemeClr val="tx1">
                    <a:alpha val="80000"/>
                  </a:schemeClr>
                </a:solidFill>
              </a:rPr>
              <a:t>, </a:t>
            </a:r>
            <a:r>
              <a:rPr lang="en-US" sz="2900" dirty="0" err="1">
                <a:solidFill>
                  <a:schemeClr val="tx1">
                    <a:alpha val="80000"/>
                  </a:schemeClr>
                </a:solidFill>
              </a:rPr>
              <a:t>ktorý</a:t>
            </a:r>
            <a:r>
              <a:rPr lang="en-US" sz="2900" dirty="0">
                <a:solidFill>
                  <a:schemeClr val="tx1">
                    <a:alpha val="80000"/>
                  </a:schemeClr>
                </a:solidFill>
              </a:rPr>
              <a:t> mal </a:t>
            </a:r>
            <a:r>
              <a:rPr lang="en-US" sz="2900" dirty="0" err="1">
                <a:solidFill>
                  <a:schemeClr val="tx1">
                    <a:alpha val="80000"/>
                  </a:schemeClr>
                </a:solidFill>
              </a:rPr>
              <a:t>byť</a:t>
            </a:r>
            <a:r>
              <a:rPr lang="en-US" sz="2900" dirty="0">
                <a:solidFill>
                  <a:schemeClr val="tx1">
                    <a:alpha val="80000"/>
                  </a:schemeClr>
                </a:solidFill>
              </a:rPr>
              <a:t> </a:t>
            </a:r>
            <a:r>
              <a:rPr lang="en-US" sz="2900" dirty="0" err="1">
                <a:solidFill>
                  <a:schemeClr val="tx1">
                    <a:alpha val="80000"/>
                  </a:schemeClr>
                </a:solidFill>
              </a:rPr>
              <a:t>spojený</a:t>
            </a:r>
            <a:r>
              <a:rPr lang="en-US" sz="2900" dirty="0">
                <a:solidFill>
                  <a:schemeClr val="tx1">
                    <a:alpha val="80000"/>
                  </a:schemeClr>
                </a:solidFill>
              </a:rPr>
              <a:t> s </a:t>
            </a:r>
            <a:r>
              <a:rPr lang="en-US" sz="2900" b="1" dirty="0" err="1">
                <a:solidFill>
                  <a:schemeClr val="tx1">
                    <a:alpha val="80000"/>
                  </a:schemeClr>
                </a:solidFill>
              </a:rPr>
              <a:t>predvedením</a:t>
            </a:r>
            <a:r>
              <a:rPr lang="en-US" sz="2900" b="1" dirty="0">
                <a:solidFill>
                  <a:schemeClr val="tx1">
                    <a:alpha val="80000"/>
                  </a:schemeClr>
                </a:solidFill>
              </a:rPr>
              <a:t> </a:t>
            </a:r>
            <a:r>
              <a:rPr lang="en-US" sz="2900" b="1" dirty="0" err="1">
                <a:solidFill>
                  <a:schemeClr val="tx1">
                    <a:alpha val="80000"/>
                  </a:schemeClr>
                </a:solidFill>
              </a:rPr>
              <a:t>nových</a:t>
            </a:r>
            <a:r>
              <a:rPr lang="en-US" sz="2900" b="1" dirty="0">
                <a:solidFill>
                  <a:schemeClr val="tx1">
                    <a:alpha val="80000"/>
                  </a:schemeClr>
                </a:solidFill>
              </a:rPr>
              <a:t> </a:t>
            </a:r>
            <a:r>
              <a:rPr lang="en-US" sz="2900" b="1" dirty="0" err="1">
                <a:solidFill>
                  <a:schemeClr val="tx1">
                    <a:alpha val="80000"/>
                  </a:schemeClr>
                </a:solidFill>
              </a:rPr>
              <a:t>hrncov</a:t>
            </a:r>
            <a:r>
              <a:rPr lang="en-US" sz="2900" b="1" dirty="0">
                <a:solidFill>
                  <a:schemeClr val="tx1">
                    <a:alpha val="80000"/>
                  </a:schemeClr>
                </a:solidFill>
              </a:rPr>
              <a:t> a </a:t>
            </a:r>
            <a:r>
              <a:rPr lang="en-US" sz="2900" b="1" dirty="0" err="1">
                <a:solidFill>
                  <a:schemeClr val="tx1">
                    <a:alpha val="80000"/>
                  </a:schemeClr>
                </a:solidFill>
              </a:rPr>
              <a:t>panvíc</a:t>
            </a:r>
            <a:r>
              <a:rPr lang="en-US" sz="2900" dirty="0">
                <a:solidFill>
                  <a:schemeClr val="tx1">
                    <a:alpha val="80000"/>
                  </a:schemeClr>
                </a:solidFill>
              </a:rPr>
              <a:t>. </a:t>
            </a:r>
            <a:r>
              <a:rPr lang="en-US" sz="2900" dirty="0" err="1">
                <a:solidFill>
                  <a:schemeClr val="tx1">
                    <a:alpha val="80000"/>
                  </a:schemeClr>
                </a:solidFill>
              </a:rPr>
              <a:t>Značka</a:t>
            </a:r>
            <a:r>
              <a:rPr lang="en-US" sz="2900" dirty="0">
                <a:solidFill>
                  <a:schemeClr val="tx1">
                    <a:alpha val="80000"/>
                  </a:schemeClr>
                </a:solidFill>
              </a:rPr>
              <a:t> </a:t>
            </a:r>
            <a:r>
              <a:rPr lang="en-US" sz="2900" dirty="0" err="1">
                <a:solidFill>
                  <a:schemeClr val="tx1">
                    <a:alpha val="80000"/>
                  </a:schemeClr>
                </a:solidFill>
              </a:rPr>
              <a:t>hrncov</a:t>
            </a:r>
            <a:r>
              <a:rPr lang="en-US" sz="2900" dirty="0">
                <a:solidFill>
                  <a:schemeClr val="tx1">
                    <a:alpha val="80000"/>
                  </a:schemeClr>
                </a:solidFill>
              </a:rPr>
              <a:t> </a:t>
            </a:r>
            <a:r>
              <a:rPr lang="en-US" sz="2900" dirty="0" err="1">
                <a:solidFill>
                  <a:schemeClr val="tx1">
                    <a:alpha val="80000"/>
                  </a:schemeClr>
                </a:solidFill>
              </a:rPr>
              <a:t>im</a:t>
            </a:r>
            <a:r>
              <a:rPr lang="en-US" sz="2900" dirty="0">
                <a:solidFill>
                  <a:schemeClr val="tx1">
                    <a:alpha val="80000"/>
                  </a:schemeClr>
                </a:solidFill>
              </a:rPr>
              <a:t> </a:t>
            </a:r>
            <a:r>
              <a:rPr lang="en-US" sz="2900" dirty="0" err="1">
                <a:solidFill>
                  <a:schemeClr val="tx1">
                    <a:alpha val="80000"/>
                  </a:schemeClr>
                </a:solidFill>
              </a:rPr>
              <a:t>nič</a:t>
            </a:r>
            <a:r>
              <a:rPr lang="en-US" sz="2900" dirty="0">
                <a:solidFill>
                  <a:schemeClr val="tx1">
                    <a:alpha val="80000"/>
                  </a:schemeClr>
                </a:solidFill>
              </a:rPr>
              <a:t> </a:t>
            </a:r>
            <a:r>
              <a:rPr lang="en-US" sz="2900" dirty="0" err="1">
                <a:solidFill>
                  <a:schemeClr val="tx1">
                    <a:alpha val="80000"/>
                  </a:schemeClr>
                </a:solidFill>
              </a:rPr>
              <a:t>nevravela</a:t>
            </a:r>
            <a:r>
              <a:rPr lang="en-US" sz="2900" dirty="0">
                <a:solidFill>
                  <a:schemeClr val="tx1">
                    <a:alpha val="80000"/>
                  </a:schemeClr>
                </a:solidFill>
              </a:rPr>
              <a:t>, ale </a:t>
            </a:r>
            <a:r>
              <a:rPr lang="en-US" sz="2900" dirty="0" err="1">
                <a:solidFill>
                  <a:schemeClr val="tx1">
                    <a:alpha val="80000"/>
                  </a:schemeClr>
                </a:solidFill>
              </a:rPr>
              <a:t>tak</a:t>
            </a:r>
            <a:r>
              <a:rPr lang="en-US" sz="2900" dirty="0">
                <a:solidFill>
                  <a:schemeClr val="tx1">
                    <a:alpha val="80000"/>
                  </a:schemeClr>
                </a:solidFill>
              </a:rPr>
              <a:t> </a:t>
            </a:r>
            <a:r>
              <a:rPr lang="en-US" sz="2900" dirty="0" err="1">
                <a:solidFill>
                  <a:schemeClr val="tx1">
                    <a:alpha val="80000"/>
                  </a:schemeClr>
                </a:solidFill>
              </a:rPr>
              <a:t>obed</a:t>
            </a:r>
            <a:r>
              <a:rPr lang="en-US" sz="2900" dirty="0">
                <a:solidFill>
                  <a:schemeClr val="tx1">
                    <a:alpha val="80000"/>
                  </a:schemeClr>
                </a:solidFill>
              </a:rPr>
              <a:t> </a:t>
            </a:r>
            <a:r>
              <a:rPr lang="en-US" sz="2900" dirty="0" err="1">
                <a:solidFill>
                  <a:schemeClr val="tx1">
                    <a:alpha val="80000"/>
                  </a:schemeClr>
                </a:solidFill>
              </a:rPr>
              <a:t>zdarma</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dôchodcovi</a:t>
            </a:r>
            <a:r>
              <a:rPr lang="en-US" sz="2900" dirty="0">
                <a:solidFill>
                  <a:schemeClr val="tx1">
                    <a:alpha val="80000"/>
                  </a:schemeClr>
                </a:solidFill>
              </a:rPr>
              <a:t> </a:t>
            </a:r>
            <a:r>
              <a:rPr lang="en-US" sz="2900" dirty="0" err="1">
                <a:solidFill>
                  <a:schemeClr val="tx1">
                    <a:alpha val="80000"/>
                  </a:schemeClr>
                </a:solidFill>
              </a:rPr>
              <a:t>hodí</a:t>
            </a:r>
            <a:r>
              <a:rPr lang="en-US" sz="2900" dirty="0">
                <a:solidFill>
                  <a:schemeClr val="tx1">
                    <a:alpha val="80000"/>
                  </a:schemeClr>
                </a:solidFill>
              </a:rPr>
              <a:t>. Marika </a:t>
            </a:r>
            <a:br>
              <a:rPr lang="en-US" sz="2900" dirty="0">
                <a:solidFill>
                  <a:schemeClr val="tx1">
                    <a:alpha val="80000"/>
                  </a:schemeClr>
                </a:solidFill>
              </a:rPr>
            </a:br>
            <a:r>
              <a:rPr lang="en-US" sz="2900" dirty="0">
                <a:solidFill>
                  <a:schemeClr val="tx1">
                    <a:alpha val="80000"/>
                  </a:schemeClr>
                </a:solidFill>
              </a:rPr>
              <a:t>s </a:t>
            </a:r>
            <a:r>
              <a:rPr lang="en-US" sz="2900" dirty="0" err="1">
                <a:solidFill>
                  <a:schemeClr val="tx1">
                    <a:alpha val="80000"/>
                  </a:schemeClr>
                </a:solidFill>
              </a:rPr>
              <a:t>Alenkou</a:t>
            </a:r>
            <a:r>
              <a:rPr lang="en-US" sz="2900" dirty="0">
                <a:solidFill>
                  <a:schemeClr val="tx1">
                    <a:alpha val="80000"/>
                  </a:schemeClr>
                </a:solidFill>
              </a:rPr>
              <a:t> a </a:t>
            </a:r>
            <a:r>
              <a:rPr lang="en-US" sz="2900" dirty="0" err="1">
                <a:solidFill>
                  <a:schemeClr val="tx1">
                    <a:alpha val="80000"/>
                  </a:schemeClr>
                </a:solidFill>
              </a:rPr>
              <a:t>jej</a:t>
            </a:r>
            <a:r>
              <a:rPr lang="en-US" sz="2900" dirty="0">
                <a:solidFill>
                  <a:schemeClr val="tx1">
                    <a:alpha val="80000"/>
                  </a:schemeClr>
                </a:solidFill>
              </a:rPr>
              <a:t> </a:t>
            </a:r>
            <a:r>
              <a:rPr lang="en-US" sz="2900" dirty="0" err="1">
                <a:solidFill>
                  <a:schemeClr val="tx1">
                    <a:alpha val="80000"/>
                  </a:schemeClr>
                </a:solidFill>
              </a:rPr>
              <a:t>manželom</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teda</a:t>
            </a:r>
            <a:r>
              <a:rPr lang="en-US" sz="2900" dirty="0">
                <a:solidFill>
                  <a:schemeClr val="tx1">
                    <a:alpha val="80000"/>
                  </a:schemeClr>
                </a:solidFill>
              </a:rPr>
              <a:t> </a:t>
            </a:r>
            <a:r>
              <a:rPr lang="en-US" sz="2900" dirty="0" err="1">
                <a:solidFill>
                  <a:schemeClr val="tx1">
                    <a:alpha val="80000"/>
                  </a:schemeClr>
                </a:solidFill>
              </a:rPr>
              <a:t>vybrali</a:t>
            </a:r>
            <a:r>
              <a:rPr lang="en-US" sz="2900" dirty="0">
                <a:solidFill>
                  <a:schemeClr val="tx1">
                    <a:alpha val="80000"/>
                  </a:schemeClr>
                </a:solidFill>
              </a:rPr>
              <a:t> </a:t>
            </a:r>
            <a:r>
              <a:rPr lang="en-US" sz="2900" dirty="0" err="1">
                <a:solidFill>
                  <a:schemeClr val="tx1">
                    <a:alpha val="80000"/>
                  </a:schemeClr>
                </a:solidFill>
              </a:rPr>
              <a:t>na</a:t>
            </a:r>
            <a:r>
              <a:rPr lang="en-US" sz="2900" dirty="0">
                <a:solidFill>
                  <a:schemeClr val="tx1">
                    <a:alpha val="80000"/>
                  </a:schemeClr>
                </a:solidFill>
              </a:rPr>
              <a:t> </a:t>
            </a:r>
            <a:r>
              <a:rPr lang="en-US" sz="2900" dirty="0" err="1">
                <a:solidFill>
                  <a:schemeClr val="tx1">
                    <a:alpha val="80000"/>
                  </a:schemeClr>
                </a:solidFill>
              </a:rPr>
              <a:t>podujatie</a:t>
            </a:r>
            <a:r>
              <a:rPr lang="en-US" sz="2900" dirty="0">
                <a:solidFill>
                  <a:schemeClr val="tx1">
                    <a:alpha val="80000"/>
                  </a:schemeClr>
                </a:solidFill>
              </a:rPr>
              <a:t> </a:t>
            </a:r>
            <a:r>
              <a:rPr lang="en-US" sz="2900" dirty="0" err="1">
                <a:solidFill>
                  <a:schemeClr val="tx1">
                    <a:alpha val="80000"/>
                  </a:schemeClr>
                </a:solidFill>
              </a:rPr>
              <a:t>presvedčení</a:t>
            </a:r>
            <a:r>
              <a:rPr lang="en-US" sz="2900" dirty="0">
                <a:solidFill>
                  <a:schemeClr val="tx1">
                    <a:alpha val="80000"/>
                  </a:schemeClr>
                </a:solidFill>
              </a:rPr>
              <a:t>, </a:t>
            </a:r>
            <a:r>
              <a:rPr lang="en-US" sz="2900" dirty="0" err="1">
                <a:solidFill>
                  <a:schemeClr val="tx1">
                    <a:alpha val="80000"/>
                  </a:schemeClr>
                </a:solidFill>
              </a:rPr>
              <a:t>že</a:t>
            </a:r>
            <a:r>
              <a:rPr lang="en-US" sz="2900" dirty="0">
                <a:solidFill>
                  <a:schemeClr val="tx1">
                    <a:alpha val="80000"/>
                  </a:schemeClr>
                </a:solidFill>
              </a:rPr>
              <a:t> </a:t>
            </a:r>
            <a:r>
              <a:rPr lang="en-US" sz="2900" dirty="0" err="1">
                <a:solidFill>
                  <a:schemeClr val="tx1">
                    <a:alpha val="80000"/>
                  </a:schemeClr>
                </a:solidFill>
              </a:rPr>
              <a:t>nič</a:t>
            </a:r>
            <a:r>
              <a:rPr lang="en-US" sz="2900" dirty="0">
                <a:solidFill>
                  <a:schemeClr val="tx1">
                    <a:alpha val="80000"/>
                  </a:schemeClr>
                </a:solidFill>
              </a:rPr>
              <a:t> </a:t>
            </a:r>
            <a:r>
              <a:rPr lang="en-US" sz="2900" dirty="0" err="1">
                <a:solidFill>
                  <a:schemeClr val="tx1">
                    <a:alpha val="80000"/>
                  </a:schemeClr>
                </a:solidFill>
              </a:rPr>
              <a:t>nekúpia</a:t>
            </a:r>
            <a:r>
              <a:rPr lang="en-US" sz="2900" dirty="0">
                <a:solidFill>
                  <a:schemeClr val="tx1">
                    <a:alpha val="80000"/>
                  </a:schemeClr>
                </a:solidFill>
              </a:rPr>
              <a:t>, </a:t>
            </a:r>
            <a:r>
              <a:rPr lang="en-US" sz="2900" dirty="0" err="1">
                <a:solidFill>
                  <a:schemeClr val="tx1">
                    <a:alpha val="80000"/>
                  </a:schemeClr>
                </a:solidFill>
              </a:rPr>
              <a:t>len</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najedia</a:t>
            </a:r>
            <a:r>
              <a:rPr lang="en-US" sz="2900" dirty="0">
                <a:solidFill>
                  <a:schemeClr val="tx1">
                    <a:alpha val="80000"/>
                  </a:schemeClr>
                </a:solidFill>
              </a:rPr>
              <a:t> </a:t>
            </a:r>
            <a:br>
              <a:rPr lang="en-US" sz="2900" dirty="0">
                <a:solidFill>
                  <a:schemeClr val="tx1">
                    <a:alpha val="80000"/>
                  </a:schemeClr>
                </a:solidFill>
              </a:rPr>
            </a:br>
            <a:r>
              <a:rPr lang="en-US" sz="2900" dirty="0">
                <a:solidFill>
                  <a:schemeClr val="tx1">
                    <a:alpha val="80000"/>
                  </a:schemeClr>
                </a:solidFill>
              </a:rPr>
              <a:t>a </a:t>
            </a:r>
            <a:r>
              <a:rPr lang="en-US" sz="2900" dirty="0" err="1">
                <a:solidFill>
                  <a:schemeClr val="tx1">
                    <a:alpha val="80000"/>
                  </a:schemeClr>
                </a:solidFill>
              </a:rPr>
              <a:t>vypočujú</a:t>
            </a:r>
            <a:r>
              <a:rPr lang="en-US" sz="2900" dirty="0">
                <a:solidFill>
                  <a:schemeClr val="tx1">
                    <a:alpha val="80000"/>
                  </a:schemeClr>
                </a:solidFill>
              </a:rPr>
              <a:t> </a:t>
            </a:r>
            <a:r>
              <a:rPr lang="en-US" sz="2900" dirty="0" err="1">
                <a:solidFill>
                  <a:schemeClr val="tx1">
                    <a:alpha val="80000"/>
                  </a:schemeClr>
                </a:solidFill>
              </a:rPr>
              <a:t>si</a:t>
            </a:r>
            <a:r>
              <a:rPr lang="en-US" sz="2900" dirty="0">
                <a:solidFill>
                  <a:schemeClr val="tx1">
                    <a:alpha val="80000"/>
                  </a:schemeClr>
                </a:solidFill>
              </a:rPr>
              <a:t> </a:t>
            </a:r>
            <a:r>
              <a:rPr lang="en-US" sz="2900" dirty="0" err="1">
                <a:solidFill>
                  <a:schemeClr val="tx1">
                    <a:alpha val="80000"/>
                  </a:schemeClr>
                </a:solidFill>
              </a:rPr>
              <a:t>prezentáciu</a:t>
            </a:r>
            <a:r>
              <a:rPr lang="en-US" sz="2900" dirty="0">
                <a:solidFill>
                  <a:schemeClr val="tx1">
                    <a:alpha val="80000"/>
                  </a:schemeClr>
                </a:solidFill>
              </a:rPr>
              <a:t>. Na </a:t>
            </a:r>
            <a:r>
              <a:rPr lang="en-US" sz="2900" dirty="0" err="1">
                <a:solidFill>
                  <a:schemeClr val="tx1">
                    <a:alpha val="80000"/>
                  </a:schemeClr>
                </a:solidFill>
              </a:rPr>
              <a:t>miesto</a:t>
            </a:r>
            <a:r>
              <a:rPr lang="en-US" sz="2900" dirty="0">
                <a:solidFill>
                  <a:schemeClr val="tx1">
                    <a:alpha val="80000"/>
                  </a:schemeClr>
                </a:solidFill>
              </a:rPr>
              <a:t> </a:t>
            </a:r>
            <a:r>
              <a:rPr lang="en-US" sz="2900" dirty="0" err="1">
                <a:solidFill>
                  <a:schemeClr val="tx1">
                    <a:alpha val="80000"/>
                  </a:schemeClr>
                </a:solidFill>
              </a:rPr>
              <a:t>konania</a:t>
            </a:r>
            <a:r>
              <a:rPr lang="en-US" sz="2900" dirty="0">
                <a:solidFill>
                  <a:schemeClr val="tx1">
                    <a:alpha val="80000"/>
                  </a:schemeClr>
                </a:solidFill>
              </a:rPr>
              <a:t> ich </a:t>
            </a:r>
            <a:r>
              <a:rPr lang="en-US" sz="2900" dirty="0" err="1">
                <a:solidFill>
                  <a:schemeClr val="tx1">
                    <a:alpha val="80000"/>
                  </a:schemeClr>
                </a:solidFill>
              </a:rPr>
              <a:t>odviezol</a:t>
            </a:r>
            <a:r>
              <a:rPr lang="en-US" sz="2900" dirty="0">
                <a:solidFill>
                  <a:schemeClr val="tx1">
                    <a:alpha val="80000"/>
                  </a:schemeClr>
                </a:solidFill>
              </a:rPr>
              <a:t> </a:t>
            </a:r>
            <a:r>
              <a:rPr lang="en-US" sz="2900" b="1" dirty="0">
                <a:solidFill>
                  <a:schemeClr val="tx1">
                    <a:alpha val="80000"/>
                  </a:schemeClr>
                </a:solidFill>
              </a:rPr>
              <a:t>autobus</a:t>
            </a:r>
            <a:r>
              <a:rPr lang="en-US" sz="2900" dirty="0">
                <a:solidFill>
                  <a:schemeClr val="tx1">
                    <a:alpha val="80000"/>
                  </a:schemeClr>
                </a:solidFill>
              </a:rPr>
              <a:t> </a:t>
            </a:r>
            <a:r>
              <a:rPr lang="en-US" sz="2900" dirty="0" err="1">
                <a:solidFill>
                  <a:schemeClr val="tx1">
                    <a:alpha val="80000"/>
                  </a:schemeClr>
                </a:solidFill>
              </a:rPr>
              <a:t>priamo</a:t>
            </a:r>
            <a:r>
              <a:rPr lang="en-US" sz="2900" dirty="0">
                <a:solidFill>
                  <a:schemeClr val="tx1">
                    <a:alpha val="80000"/>
                  </a:schemeClr>
                </a:solidFill>
              </a:rPr>
              <a:t> z </a:t>
            </a:r>
            <a:r>
              <a:rPr lang="en-US" sz="2900" dirty="0" err="1">
                <a:solidFill>
                  <a:schemeClr val="tx1">
                    <a:alpha val="80000"/>
                  </a:schemeClr>
                </a:solidFill>
              </a:rPr>
              <a:t>námestia</a:t>
            </a:r>
            <a:r>
              <a:rPr lang="en-US" sz="2900" dirty="0">
                <a:solidFill>
                  <a:schemeClr val="tx1">
                    <a:alpha val="80000"/>
                  </a:schemeClr>
                </a:solidFill>
              </a:rPr>
              <a:t>, </a:t>
            </a:r>
            <a:r>
              <a:rPr lang="en-US" sz="2900" dirty="0" err="1">
                <a:solidFill>
                  <a:schemeClr val="tx1">
                    <a:alpha val="80000"/>
                  </a:schemeClr>
                </a:solidFill>
              </a:rPr>
              <a:t>ktorý</a:t>
            </a:r>
            <a:r>
              <a:rPr lang="en-US" sz="2900" dirty="0">
                <a:solidFill>
                  <a:schemeClr val="tx1">
                    <a:alpha val="80000"/>
                  </a:schemeClr>
                </a:solidFill>
              </a:rPr>
              <a:t> </a:t>
            </a:r>
            <a:r>
              <a:rPr lang="en-US" sz="2900" dirty="0" err="1">
                <a:solidFill>
                  <a:schemeClr val="tx1">
                    <a:alpha val="80000"/>
                  </a:schemeClr>
                </a:solidFill>
              </a:rPr>
              <a:t>zabezpečil</a:t>
            </a:r>
            <a:r>
              <a:rPr lang="en-US" sz="2900" dirty="0">
                <a:solidFill>
                  <a:schemeClr val="tx1">
                    <a:alpha val="80000"/>
                  </a:schemeClr>
                </a:solidFill>
              </a:rPr>
              <a:t> </a:t>
            </a:r>
            <a:r>
              <a:rPr lang="en-US" sz="2900" dirty="0" err="1">
                <a:solidFill>
                  <a:schemeClr val="tx1">
                    <a:alpha val="80000"/>
                  </a:schemeClr>
                </a:solidFill>
              </a:rPr>
              <a:t>organizátor</a:t>
            </a:r>
            <a:r>
              <a:rPr lang="en-US" sz="2900" dirty="0">
                <a:solidFill>
                  <a:schemeClr val="tx1">
                    <a:alpha val="80000"/>
                  </a:schemeClr>
                </a:solidFill>
              </a:rPr>
              <a:t>. </a:t>
            </a:r>
          </a:p>
          <a:p>
            <a:pPr indent="-228600">
              <a:lnSpc>
                <a:spcPct val="90000"/>
              </a:lnSpc>
              <a:spcAft>
                <a:spcPts val="600"/>
              </a:spcAft>
              <a:buFont typeface="Arial" panose="020B0604020202020204" pitchFamily="34" charset="0"/>
              <a:buChar char="•"/>
            </a:pPr>
            <a:r>
              <a:rPr lang="en-US" sz="2900" dirty="0" err="1">
                <a:solidFill>
                  <a:schemeClr val="tx1">
                    <a:alpha val="80000"/>
                  </a:schemeClr>
                </a:solidFill>
              </a:rPr>
              <a:t>Akcia</a:t>
            </a:r>
            <a:r>
              <a:rPr lang="en-US" sz="2900" dirty="0">
                <a:solidFill>
                  <a:schemeClr val="tx1">
                    <a:alpha val="80000"/>
                  </a:schemeClr>
                </a:solidFill>
              </a:rPr>
              <a:t> </a:t>
            </a:r>
            <a:r>
              <a:rPr lang="en-US" sz="2900" dirty="0" err="1">
                <a:solidFill>
                  <a:schemeClr val="tx1">
                    <a:alpha val="80000"/>
                  </a:schemeClr>
                </a:solidFill>
              </a:rPr>
              <a:t>začala</a:t>
            </a:r>
            <a:r>
              <a:rPr lang="en-US" sz="2900" dirty="0">
                <a:solidFill>
                  <a:schemeClr val="tx1">
                    <a:alpha val="80000"/>
                  </a:schemeClr>
                </a:solidFill>
              </a:rPr>
              <a:t> </a:t>
            </a:r>
            <a:r>
              <a:rPr lang="en-US" sz="2900" dirty="0" err="1">
                <a:solidFill>
                  <a:schemeClr val="tx1">
                    <a:alpha val="80000"/>
                  </a:schemeClr>
                </a:solidFill>
              </a:rPr>
              <a:t>veľmi</a:t>
            </a:r>
            <a:r>
              <a:rPr lang="en-US" sz="2900" dirty="0">
                <a:solidFill>
                  <a:schemeClr val="tx1">
                    <a:alpha val="80000"/>
                  </a:schemeClr>
                </a:solidFill>
              </a:rPr>
              <a:t> </a:t>
            </a:r>
            <a:r>
              <a:rPr lang="en-US" sz="2900" dirty="0" err="1">
                <a:solidFill>
                  <a:schemeClr val="tx1">
                    <a:alpha val="80000"/>
                  </a:schemeClr>
                </a:solidFill>
              </a:rPr>
              <a:t>príjemne</a:t>
            </a:r>
            <a:r>
              <a:rPr lang="en-US" sz="2900" dirty="0">
                <a:solidFill>
                  <a:schemeClr val="tx1">
                    <a:alpha val="80000"/>
                  </a:schemeClr>
                </a:solidFill>
              </a:rPr>
              <a:t>, </a:t>
            </a:r>
            <a:r>
              <a:rPr lang="en-US" sz="2900" dirty="0" err="1">
                <a:solidFill>
                  <a:schemeClr val="tx1">
                    <a:alpha val="80000"/>
                  </a:schemeClr>
                </a:solidFill>
              </a:rPr>
              <a:t>najprv</a:t>
            </a:r>
            <a:r>
              <a:rPr lang="en-US" sz="2900" dirty="0">
                <a:solidFill>
                  <a:schemeClr val="tx1">
                    <a:alpha val="80000"/>
                  </a:schemeClr>
                </a:solidFill>
              </a:rPr>
              <a:t> </a:t>
            </a:r>
            <a:r>
              <a:rPr lang="en-US" sz="2900" dirty="0" err="1">
                <a:solidFill>
                  <a:schemeClr val="tx1">
                    <a:alpha val="80000"/>
                  </a:schemeClr>
                </a:solidFill>
              </a:rPr>
              <a:t>bol</a:t>
            </a:r>
            <a:r>
              <a:rPr lang="en-US" sz="2900" dirty="0">
                <a:solidFill>
                  <a:schemeClr val="tx1">
                    <a:alpha val="80000"/>
                  </a:schemeClr>
                </a:solidFill>
              </a:rPr>
              <a:t> </a:t>
            </a:r>
            <a:r>
              <a:rPr lang="en-US" sz="2900" dirty="0" err="1">
                <a:solidFill>
                  <a:schemeClr val="tx1">
                    <a:alpha val="80000"/>
                  </a:schemeClr>
                </a:solidFill>
              </a:rPr>
              <a:t>príhovor</a:t>
            </a:r>
            <a:r>
              <a:rPr lang="en-US" sz="2900" dirty="0">
                <a:solidFill>
                  <a:schemeClr val="tx1">
                    <a:alpha val="80000"/>
                  </a:schemeClr>
                </a:solidFill>
              </a:rPr>
              <a:t> </a:t>
            </a:r>
            <a:r>
              <a:rPr lang="en-US" sz="2900" dirty="0" err="1">
                <a:solidFill>
                  <a:schemeClr val="tx1">
                    <a:alpha val="80000"/>
                  </a:schemeClr>
                </a:solidFill>
              </a:rPr>
              <a:t>zástupcu</a:t>
            </a:r>
            <a:r>
              <a:rPr lang="en-US" sz="2900" dirty="0">
                <a:solidFill>
                  <a:schemeClr val="tx1">
                    <a:alpha val="80000"/>
                  </a:schemeClr>
                </a:solidFill>
              </a:rPr>
              <a:t> </a:t>
            </a:r>
            <a:r>
              <a:rPr lang="en-US" sz="2900" dirty="0" err="1">
                <a:solidFill>
                  <a:schemeClr val="tx1">
                    <a:alpha val="80000"/>
                  </a:schemeClr>
                </a:solidFill>
              </a:rPr>
              <a:t>predávajúceho</a:t>
            </a:r>
            <a:r>
              <a:rPr lang="en-US" sz="2900" dirty="0">
                <a:solidFill>
                  <a:schemeClr val="tx1">
                    <a:alpha val="80000"/>
                  </a:schemeClr>
                </a:solidFill>
              </a:rPr>
              <a:t>, </a:t>
            </a:r>
            <a:r>
              <a:rPr lang="en-US" sz="2900" dirty="0" err="1">
                <a:solidFill>
                  <a:schemeClr val="tx1">
                    <a:alpha val="80000"/>
                  </a:schemeClr>
                </a:solidFill>
              </a:rPr>
              <a:t>potom</a:t>
            </a:r>
            <a:r>
              <a:rPr lang="en-US" sz="2900" dirty="0">
                <a:solidFill>
                  <a:schemeClr val="tx1">
                    <a:alpha val="80000"/>
                  </a:schemeClr>
                </a:solidFill>
              </a:rPr>
              <a:t> </a:t>
            </a:r>
            <a:r>
              <a:rPr lang="en-US" sz="2900" dirty="0" err="1">
                <a:solidFill>
                  <a:schemeClr val="tx1">
                    <a:alpha val="80000"/>
                  </a:schemeClr>
                </a:solidFill>
              </a:rPr>
              <a:t>krátky</a:t>
            </a:r>
            <a:r>
              <a:rPr lang="en-US" sz="2900" dirty="0">
                <a:solidFill>
                  <a:schemeClr val="tx1">
                    <a:alpha val="80000"/>
                  </a:schemeClr>
                </a:solidFill>
              </a:rPr>
              <a:t> </a:t>
            </a:r>
            <a:r>
              <a:rPr lang="en-US" sz="2900" dirty="0" err="1">
                <a:solidFill>
                  <a:schemeClr val="tx1">
                    <a:alpha val="80000"/>
                  </a:schemeClr>
                </a:solidFill>
              </a:rPr>
              <a:t>vstup</a:t>
            </a:r>
            <a:r>
              <a:rPr lang="en-US" sz="2900" dirty="0">
                <a:solidFill>
                  <a:schemeClr val="tx1">
                    <a:alpha val="80000"/>
                  </a:schemeClr>
                </a:solidFill>
              </a:rPr>
              <a:t> </a:t>
            </a:r>
            <a:r>
              <a:rPr lang="en-US" sz="2900" dirty="0" err="1">
                <a:solidFill>
                  <a:schemeClr val="tx1">
                    <a:alpha val="80000"/>
                  </a:schemeClr>
                </a:solidFill>
              </a:rPr>
              <a:t>miestnej</a:t>
            </a:r>
            <a:r>
              <a:rPr lang="en-US" sz="2900" dirty="0">
                <a:solidFill>
                  <a:schemeClr val="tx1">
                    <a:alpha val="80000"/>
                  </a:schemeClr>
                </a:solidFill>
              </a:rPr>
              <a:t> </a:t>
            </a:r>
            <a:r>
              <a:rPr lang="en-US" sz="2900" dirty="0" err="1">
                <a:solidFill>
                  <a:schemeClr val="tx1">
                    <a:alpha val="80000"/>
                  </a:schemeClr>
                </a:solidFill>
              </a:rPr>
              <a:t>dychovky</a:t>
            </a:r>
            <a:r>
              <a:rPr lang="en-US" sz="2900" dirty="0">
                <a:solidFill>
                  <a:schemeClr val="tx1">
                    <a:alpha val="80000"/>
                  </a:schemeClr>
                </a:solidFill>
              </a:rPr>
              <a:t>, </a:t>
            </a:r>
            <a:r>
              <a:rPr lang="en-US" sz="2900" dirty="0" err="1">
                <a:solidFill>
                  <a:schemeClr val="tx1">
                    <a:alpha val="80000"/>
                  </a:schemeClr>
                </a:solidFill>
              </a:rPr>
              <a:t>obed</a:t>
            </a:r>
            <a:r>
              <a:rPr lang="en-US" sz="2900" dirty="0">
                <a:solidFill>
                  <a:schemeClr val="tx1">
                    <a:alpha val="80000"/>
                  </a:schemeClr>
                </a:solidFill>
              </a:rPr>
              <a:t> a </a:t>
            </a:r>
            <a:r>
              <a:rPr lang="en-US" sz="2900" dirty="0" err="1">
                <a:solidFill>
                  <a:schemeClr val="tx1">
                    <a:alpha val="80000"/>
                  </a:schemeClr>
                </a:solidFill>
              </a:rPr>
              <a:t>pri</a:t>
            </a:r>
            <a:r>
              <a:rPr lang="en-US" sz="2900" dirty="0">
                <a:solidFill>
                  <a:schemeClr val="tx1">
                    <a:alpha val="80000"/>
                  </a:schemeClr>
                </a:solidFill>
              </a:rPr>
              <a:t> </a:t>
            </a:r>
            <a:r>
              <a:rPr lang="en-US" sz="2900" dirty="0" err="1">
                <a:solidFill>
                  <a:schemeClr val="tx1">
                    <a:alpha val="80000"/>
                  </a:schemeClr>
                </a:solidFill>
              </a:rPr>
              <a:t>káve</a:t>
            </a:r>
            <a:r>
              <a:rPr lang="en-US" sz="2900" dirty="0">
                <a:solidFill>
                  <a:schemeClr val="tx1">
                    <a:alpha val="80000"/>
                  </a:schemeClr>
                </a:solidFill>
              </a:rPr>
              <a:t> </a:t>
            </a:r>
            <a:r>
              <a:rPr lang="en-US" sz="2900" dirty="0" err="1">
                <a:solidFill>
                  <a:schemeClr val="tx1">
                    <a:alpha val="80000"/>
                  </a:schemeClr>
                </a:solidFill>
              </a:rPr>
              <a:t>začala</a:t>
            </a:r>
            <a:r>
              <a:rPr lang="en-US" sz="2900" dirty="0">
                <a:solidFill>
                  <a:schemeClr val="tx1">
                    <a:alpha val="80000"/>
                  </a:schemeClr>
                </a:solidFill>
              </a:rPr>
              <a:t> </a:t>
            </a:r>
            <a:r>
              <a:rPr lang="en-US" sz="2900" dirty="0" err="1">
                <a:solidFill>
                  <a:schemeClr val="tx1">
                    <a:alpha val="80000"/>
                  </a:schemeClr>
                </a:solidFill>
              </a:rPr>
              <a:t>prezentácia</a:t>
            </a:r>
            <a:r>
              <a:rPr lang="en-US" sz="2900" dirty="0">
                <a:solidFill>
                  <a:schemeClr val="tx1">
                    <a:alpha val="80000"/>
                  </a:schemeClr>
                </a:solidFill>
              </a:rPr>
              <a:t>. </a:t>
            </a:r>
            <a:r>
              <a:rPr lang="en-US" sz="2900" dirty="0" err="1">
                <a:solidFill>
                  <a:schemeClr val="tx1">
                    <a:alpha val="80000"/>
                  </a:schemeClr>
                </a:solidFill>
              </a:rPr>
              <a:t>Okrem</a:t>
            </a:r>
            <a:r>
              <a:rPr lang="en-US" sz="2900" dirty="0">
                <a:solidFill>
                  <a:schemeClr val="tx1">
                    <a:alpha val="80000"/>
                  </a:schemeClr>
                </a:solidFill>
              </a:rPr>
              <a:t> </a:t>
            </a:r>
            <a:r>
              <a:rPr lang="en-US" sz="2900" dirty="0" err="1">
                <a:solidFill>
                  <a:schemeClr val="tx1">
                    <a:alpha val="80000"/>
                  </a:schemeClr>
                </a:solidFill>
              </a:rPr>
              <a:t>hrncov</a:t>
            </a:r>
            <a:r>
              <a:rPr lang="en-US" sz="2900" dirty="0">
                <a:solidFill>
                  <a:schemeClr val="tx1">
                    <a:alpha val="80000"/>
                  </a:schemeClr>
                </a:solidFill>
              </a:rPr>
              <a:t> a </a:t>
            </a:r>
            <a:r>
              <a:rPr lang="en-US" sz="2900" dirty="0" err="1">
                <a:solidFill>
                  <a:schemeClr val="tx1">
                    <a:alpha val="80000"/>
                  </a:schemeClr>
                </a:solidFill>
              </a:rPr>
              <a:t>panvíc</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prezentovali</a:t>
            </a:r>
            <a:r>
              <a:rPr lang="en-US" sz="2900" dirty="0">
                <a:solidFill>
                  <a:schemeClr val="tx1">
                    <a:alpha val="80000"/>
                  </a:schemeClr>
                </a:solidFill>
              </a:rPr>
              <a:t> </a:t>
            </a:r>
            <a:r>
              <a:rPr lang="en-US" sz="2900" dirty="0" err="1">
                <a:solidFill>
                  <a:schemeClr val="tx1">
                    <a:alpha val="80000"/>
                  </a:schemeClr>
                </a:solidFill>
              </a:rPr>
              <a:t>aj</a:t>
            </a:r>
            <a:r>
              <a:rPr lang="en-US" sz="2900" dirty="0">
                <a:solidFill>
                  <a:schemeClr val="tx1">
                    <a:alpha val="80000"/>
                  </a:schemeClr>
                </a:solidFill>
              </a:rPr>
              <a:t> </a:t>
            </a:r>
            <a:r>
              <a:rPr lang="en-US" sz="2900" b="1" dirty="0" err="1">
                <a:solidFill>
                  <a:schemeClr val="tx1">
                    <a:alpha val="80000"/>
                  </a:schemeClr>
                </a:solidFill>
              </a:rPr>
              <a:t>antialergické</a:t>
            </a:r>
            <a:r>
              <a:rPr lang="en-US" sz="2900" b="1" dirty="0">
                <a:solidFill>
                  <a:schemeClr val="tx1">
                    <a:alpha val="80000"/>
                  </a:schemeClr>
                </a:solidFill>
              </a:rPr>
              <a:t> </a:t>
            </a:r>
            <a:r>
              <a:rPr lang="en-US" sz="2900" b="1" dirty="0" err="1">
                <a:solidFill>
                  <a:schemeClr val="tx1">
                    <a:alpha val="80000"/>
                  </a:schemeClr>
                </a:solidFill>
              </a:rPr>
              <a:t>vankúše</a:t>
            </a:r>
            <a:r>
              <a:rPr lang="en-US" sz="2900" b="1" dirty="0">
                <a:solidFill>
                  <a:schemeClr val="tx1">
                    <a:alpha val="80000"/>
                  </a:schemeClr>
                </a:solidFill>
              </a:rPr>
              <a:t> a </a:t>
            </a:r>
            <a:r>
              <a:rPr lang="en-US" sz="2900" b="1" dirty="0" err="1">
                <a:solidFill>
                  <a:schemeClr val="tx1">
                    <a:alpha val="80000"/>
                  </a:schemeClr>
                </a:solidFill>
              </a:rPr>
              <a:t>prikrývky</a:t>
            </a:r>
            <a:r>
              <a:rPr lang="en-US" sz="2900" dirty="0">
                <a:solidFill>
                  <a:schemeClr val="tx1">
                    <a:alpha val="80000"/>
                  </a:schemeClr>
                </a:solidFill>
              </a:rPr>
              <a:t>, </a:t>
            </a:r>
            <a:r>
              <a:rPr lang="en-US" sz="2900" dirty="0" err="1">
                <a:solidFill>
                  <a:schemeClr val="tx1">
                    <a:alpha val="80000"/>
                  </a:schemeClr>
                </a:solidFill>
              </a:rPr>
              <a:t>ktoré</a:t>
            </a:r>
            <a:r>
              <a:rPr lang="en-US" sz="2900" dirty="0">
                <a:solidFill>
                  <a:schemeClr val="tx1">
                    <a:alpha val="80000"/>
                  </a:schemeClr>
                </a:solidFill>
              </a:rPr>
              <a:t> </a:t>
            </a:r>
            <a:r>
              <a:rPr lang="en-US" sz="2900" dirty="0" err="1">
                <a:solidFill>
                  <a:schemeClr val="tx1">
                    <a:alpha val="80000"/>
                  </a:schemeClr>
                </a:solidFill>
              </a:rPr>
              <a:t>majú</a:t>
            </a:r>
            <a:r>
              <a:rPr lang="en-US" sz="2900" dirty="0">
                <a:solidFill>
                  <a:schemeClr val="tx1">
                    <a:alpha val="80000"/>
                  </a:schemeClr>
                </a:solidFill>
              </a:rPr>
              <a:t> </a:t>
            </a:r>
            <a:r>
              <a:rPr lang="en-US" sz="2900" dirty="0" err="1">
                <a:solidFill>
                  <a:schemeClr val="tx1">
                    <a:alpha val="80000"/>
                  </a:schemeClr>
                </a:solidFill>
              </a:rPr>
              <a:t>účinne</a:t>
            </a:r>
            <a:r>
              <a:rPr lang="en-US" sz="2900" dirty="0">
                <a:solidFill>
                  <a:schemeClr val="tx1">
                    <a:alpha val="80000"/>
                  </a:schemeClr>
                </a:solidFill>
              </a:rPr>
              <a:t> </a:t>
            </a:r>
            <a:r>
              <a:rPr lang="en-US" sz="2900" dirty="0" err="1">
                <a:solidFill>
                  <a:schemeClr val="tx1">
                    <a:alpha val="80000"/>
                  </a:schemeClr>
                </a:solidFill>
              </a:rPr>
              <a:t>pomáhať</a:t>
            </a:r>
            <a:r>
              <a:rPr lang="en-US" sz="2900" dirty="0">
                <a:solidFill>
                  <a:schemeClr val="tx1">
                    <a:alpha val="80000"/>
                  </a:schemeClr>
                </a:solidFill>
              </a:rPr>
              <a:t> </a:t>
            </a:r>
            <a:r>
              <a:rPr lang="en-US" sz="2900" dirty="0" err="1">
                <a:solidFill>
                  <a:schemeClr val="tx1">
                    <a:alpha val="80000"/>
                  </a:schemeClr>
                </a:solidFill>
              </a:rPr>
              <a:t>aj</a:t>
            </a:r>
            <a:r>
              <a:rPr lang="en-US" sz="2900" dirty="0">
                <a:solidFill>
                  <a:schemeClr val="tx1">
                    <a:alpha val="80000"/>
                  </a:schemeClr>
                </a:solidFill>
              </a:rPr>
              <a:t> </a:t>
            </a:r>
            <a:r>
              <a:rPr lang="en-US" sz="2900" b="1" dirty="0" err="1">
                <a:solidFill>
                  <a:schemeClr val="tx1">
                    <a:alpha val="80000"/>
                  </a:schemeClr>
                </a:solidFill>
              </a:rPr>
              <a:t>pri</a:t>
            </a:r>
            <a:r>
              <a:rPr lang="en-US" sz="2900" b="1" dirty="0">
                <a:solidFill>
                  <a:schemeClr val="tx1">
                    <a:alpha val="80000"/>
                  </a:schemeClr>
                </a:solidFill>
              </a:rPr>
              <a:t> </a:t>
            </a:r>
            <a:r>
              <a:rPr lang="en-US" sz="2900" b="1" dirty="0" err="1">
                <a:solidFill>
                  <a:schemeClr val="tx1">
                    <a:alpha val="80000"/>
                  </a:schemeClr>
                </a:solidFill>
              </a:rPr>
              <a:t>liečbe</a:t>
            </a:r>
            <a:r>
              <a:rPr lang="en-US" sz="2900" b="1" dirty="0">
                <a:solidFill>
                  <a:schemeClr val="tx1">
                    <a:alpha val="80000"/>
                  </a:schemeClr>
                </a:solidFill>
              </a:rPr>
              <a:t> </a:t>
            </a:r>
            <a:r>
              <a:rPr lang="en-US" sz="2900" dirty="0" err="1">
                <a:solidFill>
                  <a:schemeClr val="tx1">
                    <a:alpha val="80000"/>
                  </a:schemeClr>
                </a:solidFill>
              </a:rPr>
              <a:t>reumy</a:t>
            </a:r>
            <a:r>
              <a:rPr lang="en-US" sz="2900" dirty="0">
                <a:solidFill>
                  <a:schemeClr val="tx1">
                    <a:alpha val="80000"/>
                  </a:schemeClr>
                </a:solidFill>
              </a:rPr>
              <a:t>, </a:t>
            </a:r>
            <a:r>
              <a:rPr lang="en-US" sz="2900" dirty="0" err="1">
                <a:solidFill>
                  <a:schemeClr val="tx1">
                    <a:alpha val="80000"/>
                  </a:schemeClr>
                </a:solidFill>
              </a:rPr>
              <a:t>ktoré</a:t>
            </a:r>
            <a:r>
              <a:rPr lang="en-US" sz="2900" dirty="0">
                <a:solidFill>
                  <a:schemeClr val="tx1">
                    <a:alpha val="80000"/>
                  </a:schemeClr>
                </a:solidFill>
              </a:rPr>
              <a:t> </a:t>
            </a:r>
            <a:r>
              <a:rPr lang="en-US" sz="2900" dirty="0" err="1">
                <a:solidFill>
                  <a:schemeClr val="tx1">
                    <a:alpha val="80000"/>
                  </a:schemeClr>
                </a:solidFill>
              </a:rPr>
              <a:t>zaujali</a:t>
            </a:r>
            <a:r>
              <a:rPr lang="en-US" sz="2900" dirty="0">
                <a:solidFill>
                  <a:schemeClr val="tx1">
                    <a:alpha val="80000"/>
                  </a:schemeClr>
                </a:solidFill>
              </a:rPr>
              <a:t> </a:t>
            </a:r>
            <a:r>
              <a:rPr lang="en-US" sz="2900" dirty="0" err="1">
                <a:solidFill>
                  <a:schemeClr val="tx1">
                    <a:alpha val="80000"/>
                  </a:schemeClr>
                </a:solidFill>
              </a:rPr>
              <a:t>aj</a:t>
            </a:r>
            <a:r>
              <a:rPr lang="en-US" sz="2900" dirty="0">
                <a:solidFill>
                  <a:schemeClr val="tx1">
                    <a:alpha val="80000"/>
                  </a:schemeClr>
                </a:solidFill>
              </a:rPr>
              <a:t> </a:t>
            </a:r>
            <a:r>
              <a:rPr lang="en-US" sz="2900" dirty="0" err="1">
                <a:solidFill>
                  <a:schemeClr val="tx1">
                    <a:alpha val="80000"/>
                  </a:schemeClr>
                </a:solidFill>
              </a:rPr>
              <a:t>pani</a:t>
            </a:r>
            <a:r>
              <a:rPr lang="en-US" sz="2900" dirty="0">
                <a:solidFill>
                  <a:schemeClr val="tx1">
                    <a:alpha val="80000"/>
                  </a:schemeClr>
                </a:solidFill>
              </a:rPr>
              <a:t> </a:t>
            </a:r>
            <a:r>
              <a:rPr lang="en-US" sz="2900" dirty="0" err="1">
                <a:solidFill>
                  <a:schemeClr val="tx1">
                    <a:alpha val="80000"/>
                  </a:schemeClr>
                </a:solidFill>
              </a:rPr>
              <a:t>Mariku</a:t>
            </a:r>
            <a:r>
              <a:rPr lang="en-US" sz="2900" dirty="0">
                <a:solidFill>
                  <a:schemeClr val="tx1">
                    <a:alpha val="80000"/>
                  </a:schemeClr>
                </a:solidFill>
              </a:rPr>
              <a:t>. To </a:t>
            </a:r>
            <a:r>
              <a:rPr lang="en-US" sz="2900" dirty="0" err="1">
                <a:solidFill>
                  <a:schemeClr val="tx1">
                    <a:alpha val="80000"/>
                  </a:schemeClr>
                </a:solidFill>
              </a:rPr>
              <a:t>si</a:t>
            </a:r>
            <a:r>
              <a:rPr lang="en-US" sz="2900" dirty="0">
                <a:solidFill>
                  <a:schemeClr val="tx1">
                    <a:alpha val="80000"/>
                  </a:schemeClr>
                </a:solidFill>
              </a:rPr>
              <a:t> </a:t>
            </a:r>
            <a:r>
              <a:rPr lang="en-US" sz="2900" dirty="0" err="1">
                <a:solidFill>
                  <a:schemeClr val="tx1">
                    <a:alpha val="80000"/>
                  </a:schemeClr>
                </a:solidFill>
              </a:rPr>
              <a:t>všimol</a:t>
            </a:r>
            <a:r>
              <a:rPr lang="en-US" sz="2900" dirty="0">
                <a:solidFill>
                  <a:schemeClr val="tx1">
                    <a:alpha val="80000"/>
                  </a:schemeClr>
                </a:solidFill>
              </a:rPr>
              <a:t> </a:t>
            </a:r>
            <a:r>
              <a:rPr lang="en-US" sz="2900" dirty="0" err="1">
                <a:solidFill>
                  <a:schemeClr val="tx1">
                    <a:alpha val="80000"/>
                  </a:schemeClr>
                </a:solidFill>
              </a:rPr>
              <a:t>jeden</a:t>
            </a:r>
            <a:r>
              <a:rPr lang="en-US" sz="2900" dirty="0">
                <a:solidFill>
                  <a:schemeClr val="tx1">
                    <a:alpha val="80000"/>
                  </a:schemeClr>
                </a:solidFill>
              </a:rPr>
              <a:t> z </a:t>
            </a:r>
            <a:r>
              <a:rPr lang="en-US" sz="2900" dirty="0" err="1">
                <a:solidFill>
                  <a:schemeClr val="tx1">
                    <a:alpha val="80000"/>
                  </a:schemeClr>
                </a:solidFill>
              </a:rPr>
              <a:t>prezentujúcich</a:t>
            </a:r>
            <a:r>
              <a:rPr lang="en-US" sz="2900" dirty="0">
                <a:solidFill>
                  <a:schemeClr val="tx1">
                    <a:alpha val="80000"/>
                  </a:schemeClr>
                </a:solidFill>
              </a:rPr>
              <a:t> a </a:t>
            </a:r>
            <a:r>
              <a:rPr lang="en-US" sz="2900" dirty="0" err="1">
                <a:solidFill>
                  <a:schemeClr val="tx1">
                    <a:alpha val="80000"/>
                  </a:schemeClr>
                </a:solidFill>
              </a:rPr>
              <a:t>poprosil</a:t>
            </a:r>
            <a:r>
              <a:rPr lang="en-US" sz="2900" dirty="0">
                <a:solidFill>
                  <a:schemeClr val="tx1">
                    <a:alpha val="80000"/>
                  </a:schemeClr>
                </a:solidFill>
              </a:rPr>
              <a:t> </a:t>
            </a:r>
            <a:r>
              <a:rPr lang="en-US" sz="2900" dirty="0" err="1">
                <a:solidFill>
                  <a:schemeClr val="tx1">
                    <a:alpha val="80000"/>
                  </a:schemeClr>
                </a:solidFill>
              </a:rPr>
              <a:t>ju</a:t>
            </a:r>
            <a:r>
              <a:rPr lang="en-US" sz="2900" dirty="0">
                <a:solidFill>
                  <a:schemeClr val="tx1">
                    <a:alpha val="80000"/>
                  </a:schemeClr>
                </a:solidFill>
              </a:rPr>
              <a:t>, aby s </a:t>
            </a:r>
            <a:r>
              <a:rPr lang="en-US" sz="2900" dirty="0" err="1">
                <a:solidFill>
                  <a:schemeClr val="tx1">
                    <a:alpha val="80000"/>
                  </a:schemeClr>
                </a:solidFill>
              </a:rPr>
              <a:t>ním</a:t>
            </a:r>
            <a:r>
              <a:rPr lang="en-US" sz="2900" dirty="0">
                <a:solidFill>
                  <a:schemeClr val="tx1">
                    <a:alpha val="80000"/>
                  </a:schemeClr>
                </a:solidFill>
              </a:rPr>
              <a:t> </a:t>
            </a:r>
            <a:r>
              <a:rPr lang="en-US" sz="2900" b="1" dirty="0" err="1">
                <a:solidFill>
                  <a:schemeClr val="tx1">
                    <a:alpha val="80000"/>
                  </a:schemeClr>
                </a:solidFill>
              </a:rPr>
              <a:t>išla</a:t>
            </a:r>
            <a:r>
              <a:rPr lang="en-US" sz="2900" b="1" dirty="0">
                <a:solidFill>
                  <a:schemeClr val="tx1">
                    <a:alpha val="80000"/>
                  </a:schemeClr>
                </a:solidFill>
              </a:rPr>
              <a:t> </a:t>
            </a:r>
            <a:r>
              <a:rPr lang="en-US" sz="2900" b="1" dirty="0" err="1">
                <a:solidFill>
                  <a:schemeClr val="tx1">
                    <a:alpha val="80000"/>
                  </a:schemeClr>
                </a:solidFill>
              </a:rPr>
              <a:t>dozadu</a:t>
            </a:r>
            <a:r>
              <a:rPr lang="en-US" sz="2900" dirty="0">
                <a:solidFill>
                  <a:schemeClr val="tx1">
                    <a:alpha val="80000"/>
                  </a:schemeClr>
                </a:solidFill>
              </a:rPr>
              <a:t>, </a:t>
            </a:r>
            <a:r>
              <a:rPr lang="en-US" sz="2900" dirty="0" err="1">
                <a:solidFill>
                  <a:schemeClr val="tx1">
                    <a:alpha val="80000"/>
                  </a:schemeClr>
                </a:solidFill>
              </a:rPr>
              <a:t>kde</a:t>
            </a:r>
            <a:r>
              <a:rPr lang="en-US" sz="2900" dirty="0">
                <a:solidFill>
                  <a:schemeClr val="tx1">
                    <a:alpha val="80000"/>
                  </a:schemeClr>
                </a:solidFill>
              </a:rPr>
              <a:t> </a:t>
            </a:r>
            <a:r>
              <a:rPr lang="en-US" sz="2900" dirty="0" err="1">
                <a:solidFill>
                  <a:schemeClr val="tx1">
                    <a:alpha val="80000"/>
                  </a:schemeClr>
                </a:solidFill>
              </a:rPr>
              <a:t>jej</a:t>
            </a:r>
            <a:r>
              <a:rPr lang="en-US" sz="2900" dirty="0">
                <a:solidFill>
                  <a:schemeClr val="tx1">
                    <a:alpha val="80000"/>
                  </a:schemeClr>
                </a:solidFill>
              </a:rPr>
              <a:t> </a:t>
            </a:r>
            <a:r>
              <a:rPr lang="en-US" sz="2900" dirty="0" err="1">
                <a:solidFill>
                  <a:schemeClr val="tx1">
                    <a:alpha val="80000"/>
                  </a:schemeClr>
                </a:solidFill>
              </a:rPr>
              <a:t>všetko</a:t>
            </a:r>
            <a:r>
              <a:rPr lang="en-US" sz="2900" dirty="0">
                <a:solidFill>
                  <a:schemeClr val="tx1">
                    <a:alpha val="80000"/>
                  </a:schemeClr>
                </a:solidFill>
              </a:rPr>
              <a:t> </a:t>
            </a:r>
            <a:r>
              <a:rPr lang="en-US" sz="2900" dirty="0" err="1">
                <a:solidFill>
                  <a:schemeClr val="tx1">
                    <a:alpha val="80000"/>
                  </a:schemeClr>
                </a:solidFill>
              </a:rPr>
              <a:t>lepšie</a:t>
            </a:r>
            <a:r>
              <a:rPr lang="en-US" sz="2900" dirty="0">
                <a:solidFill>
                  <a:schemeClr val="tx1">
                    <a:alpha val="80000"/>
                  </a:schemeClr>
                </a:solidFill>
              </a:rPr>
              <a:t> </a:t>
            </a:r>
            <a:r>
              <a:rPr lang="en-US" sz="2900" dirty="0" err="1">
                <a:solidFill>
                  <a:schemeClr val="tx1">
                    <a:alpha val="80000"/>
                  </a:schemeClr>
                </a:solidFill>
              </a:rPr>
              <a:t>vysvetlí</a:t>
            </a:r>
            <a:r>
              <a:rPr lang="en-US" sz="2900" dirty="0">
                <a:solidFill>
                  <a:schemeClr val="tx1">
                    <a:alpha val="80000"/>
                  </a:schemeClr>
                </a:solidFill>
              </a:rPr>
              <a:t>, aby </a:t>
            </a:r>
            <a:r>
              <a:rPr lang="en-US" sz="2900" dirty="0" err="1">
                <a:solidFill>
                  <a:schemeClr val="tx1">
                    <a:alpha val="80000"/>
                  </a:schemeClr>
                </a:solidFill>
              </a:rPr>
              <a:t>nerušili</a:t>
            </a:r>
            <a:r>
              <a:rPr lang="en-US" sz="2900" dirty="0">
                <a:solidFill>
                  <a:schemeClr val="tx1">
                    <a:alpha val="80000"/>
                  </a:schemeClr>
                </a:solidFill>
              </a:rPr>
              <a:t> </a:t>
            </a:r>
            <a:r>
              <a:rPr lang="en-US" sz="2900" dirty="0" err="1">
                <a:solidFill>
                  <a:schemeClr val="tx1">
                    <a:alpha val="80000"/>
                  </a:schemeClr>
                </a:solidFill>
              </a:rPr>
              <a:t>ostatných</a:t>
            </a:r>
            <a:r>
              <a:rPr lang="en-US" sz="2900" dirty="0">
                <a:solidFill>
                  <a:schemeClr val="tx1">
                    <a:alpha val="80000"/>
                  </a:schemeClr>
                </a:solidFill>
              </a:rPr>
              <a:t> </a:t>
            </a:r>
            <a:r>
              <a:rPr lang="en-US" sz="2900" dirty="0" err="1">
                <a:solidFill>
                  <a:schemeClr val="tx1">
                    <a:alpha val="80000"/>
                  </a:schemeClr>
                </a:solidFill>
              </a:rPr>
              <a:t>pri</a:t>
            </a:r>
            <a:r>
              <a:rPr lang="en-US" sz="2900" dirty="0">
                <a:solidFill>
                  <a:schemeClr val="tx1">
                    <a:alpha val="80000"/>
                  </a:schemeClr>
                </a:solidFill>
              </a:rPr>
              <a:t> </a:t>
            </a:r>
            <a:r>
              <a:rPr lang="en-US" sz="2900" dirty="0" err="1">
                <a:solidFill>
                  <a:schemeClr val="tx1">
                    <a:alpha val="80000"/>
                  </a:schemeClr>
                </a:solidFill>
              </a:rPr>
              <a:t>prezentácii</a:t>
            </a:r>
            <a:r>
              <a:rPr lang="en-US" sz="2900" dirty="0">
                <a:solidFill>
                  <a:schemeClr val="tx1">
                    <a:alpha val="80000"/>
                  </a:schemeClr>
                </a:solidFill>
              </a:rPr>
              <a:t> </a:t>
            </a:r>
            <a:r>
              <a:rPr lang="en-US" sz="2900" dirty="0" err="1">
                <a:solidFill>
                  <a:schemeClr val="tx1">
                    <a:alpha val="80000"/>
                  </a:schemeClr>
                </a:solidFill>
              </a:rPr>
              <a:t>hrncov</a:t>
            </a:r>
            <a:r>
              <a:rPr lang="en-US" sz="2900" dirty="0">
                <a:solidFill>
                  <a:schemeClr val="tx1">
                    <a:alpha val="80000"/>
                  </a:schemeClr>
                </a:solidFill>
              </a:rPr>
              <a:t>. </a:t>
            </a:r>
          </a:p>
          <a:p>
            <a:pPr indent="-228600">
              <a:lnSpc>
                <a:spcPct val="90000"/>
              </a:lnSpc>
              <a:spcAft>
                <a:spcPts val="600"/>
              </a:spcAft>
              <a:buFont typeface="Arial" panose="020B0604020202020204" pitchFamily="34" charset="0"/>
              <a:buChar char="•"/>
            </a:pPr>
            <a:r>
              <a:rPr lang="en-US" sz="2900" dirty="0" err="1">
                <a:solidFill>
                  <a:schemeClr val="tx1">
                    <a:alpha val="80000"/>
                  </a:schemeClr>
                </a:solidFill>
              </a:rPr>
              <a:t>Manžel</a:t>
            </a:r>
            <a:r>
              <a:rPr lang="en-US" sz="2900" dirty="0">
                <a:solidFill>
                  <a:schemeClr val="tx1">
                    <a:alpha val="80000"/>
                  </a:schemeClr>
                </a:solidFill>
              </a:rPr>
              <a:t> </a:t>
            </a:r>
            <a:r>
              <a:rPr lang="en-US" sz="2900" dirty="0" err="1">
                <a:solidFill>
                  <a:schemeClr val="tx1">
                    <a:alpha val="80000"/>
                  </a:schemeClr>
                </a:solidFill>
              </a:rPr>
              <a:t>pani</a:t>
            </a:r>
            <a:r>
              <a:rPr lang="en-US" sz="2900" dirty="0">
                <a:solidFill>
                  <a:schemeClr val="tx1">
                    <a:alpha val="80000"/>
                  </a:schemeClr>
                </a:solidFill>
              </a:rPr>
              <a:t> </a:t>
            </a:r>
            <a:r>
              <a:rPr lang="en-US" sz="2900" dirty="0" err="1">
                <a:solidFill>
                  <a:schemeClr val="tx1">
                    <a:alpha val="80000"/>
                  </a:schemeClr>
                </a:solidFill>
              </a:rPr>
              <a:t>Alenky</a:t>
            </a:r>
            <a:r>
              <a:rPr lang="en-US" sz="2900" dirty="0">
                <a:solidFill>
                  <a:schemeClr val="tx1">
                    <a:alpha val="80000"/>
                  </a:schemeClr>
                </a:solidFill>
              </a:rPr>
              <a:t>, Igor, </a:t>
            </a:r>
            <a:r>
              <a:rPr lang="en-US" sz="2900" dirty="0" err="1">
                <a:solidFill>
                  <a:schemeClr val="tx1">
                    <a:alpha val="80000"/>
                  </a:schemeClr>
                </a:solidFill>
              </a:rPr>
              <a:t>sa</a:t>
            </a:r>
            <a:r>
              <a:rPr lang="en-US" sz="2900" dirty="0">
                <a:solidFill>
                  <a:schemeClr val="tx1">
                    <a:alpha val="80000"/>
                  </a:schemeClr>
                </a:solidFill>
              </a:rPr>
              <a:t> po </a:t>
            </a:r>
            <a:r>
              <a:rPr lang="en-US" sz="2900" dirty="0" err="1">
                <a:solidFill>
                  <a:schemeClr val="tx1">
                    <a:alpha val="80000"/>
                  </a:schemeClr>
                </a:solidFill>
              </a:rPr>
              <a:t>dvoch</a:t>
            </a:r>
            <a:r>
              <a:rPr lang="en-US" sz="2900" dirty="0">
                <a:solidFill>
                  <a:schemeClr val="tx1">
                    <a:alpha val="80000"/>
                  </a:schemeClr>
                </a:solidFill>
              </a:rPr>
              <a:t> </a:t>
            </a:r>
            <a:r>
              <a:rPr lang="en-US" sz="2900" dirty="0" err="1">
                <a:solidFill>
                  <a:schemeClr val="tx1">
                    <a:alpha val="80000"/>
                  </a:schemeClr>
                </a:solidFill>
              </a:rPr>
              <a:t>hodinách</a:t>
            </a:r>
            <a:r>
              <a:rPr lang="en-US" sz="2900" dirty="0">
                <a:solidFill>
                  <a:schemeClr val="tx1">
                    <a:alpha val="80000"/>
                  </a:schemeClr>
                </a:solidFill>
              </a:rPr>
              <a:t> </a:t>
            </a:r>
            <a:r>
              <a:rPr lang="en-US" sz="2900" dirty="0" err="1">
                <a:solidFill>
                  <a:schemeClr val="tx1">
                    <a:alpha val="80000"/>
                  </a:schemeClr>
                </a:solidFill>
              </a:rPr>
              <a:t>začal</a:t>
            </a:r>
            <a:r>
              <a:rPr lang="en-US" sz="2900" dirty="0">
                <a:solidFill>
                  <a:schemeClr val="tx1">
                    <a:alpha val="80000"/>
                  </a:schemeClr>
                </a:solidFill>
              </a:rPr>
              <a:t> </a:t>
            </a:r>
            <a:r>
              <a:rPr lang="en-US" sz="2900" dirty="0" err="1">
                <a:solidFill>
                  <a:schemeClr val="tx1">
                    <a:alpha val="80000"/>
                  </a:schemeClr>
                </a:solidFill>
              </a:rPr>
              <a:t>už</a:t>
            </a:r>
            <a:r>
              <a:rPr lang="en-US" sz="2900" dirty="0">
                <a:solidFill>
                  <a:schemeClr val="tx1">
                    <a:alpha val="80000"/>
                  </a:schemeClr>
                </a:solidFill>
              </a:rPr>
              <a:t> </a:t>
            </a:r>
            <a:r>
              <a:rPr lang="en-US" sz="2900" dirty="0" err="1">
                <a:solidFill>
                  <a:schemeClr val="tx1">
                    <a:alpha val="80000"/>
                  </a:schemeClr>
                </a:solidFill>
              </a:rPr>
              <a:t>veľmi</a:t>
            </a:r>
            <a:r>
              <a:rPr lang="en-US" sz="2900" dirty="0">
                <a:solidFill>
                  <a:schemeClr val="tx1">
                    <a:alpha val="80000"/>
                  </a:schemeClr>
                </a:solidFill>
              </a:rPr>
              <a:t> </a:t>
            </a:r>
            <a:r>
              <a:rPr lang="en-US" sz="2900" dirty="0" err="1">
                <a:solidFill>
                  <a:schemeClr val="tx1">
                    <a:alpha val="80000"/>
                  </a:schemeClr>
                </a:solidFill>
              </a:rPr>
              <a:t>nudiť</a:t>
            </a:r>
            <a:r>
              <a:rPr lang="en-US" sz="2900" dirty="0">
                <a:solidFill>
                  <a:schemeClr val="tx1">
                    <a:alpha val="80000"/>
                  </a:schemeClr>
                </a:solidFill>
              </a:rPr>
              <a:t> a </a:t>
            </a:r>
            <a:r>
              <a:rPr lang="en-US" sz="2900" dirty="0" err="1">
                <a:solidFill>
                  <a:schemeClr val="tx1">
                    <a:alpha val="80000"/>
                  </a:schemeClr>
                </a:solidFill>
              </a:rPr>
              <a:t>chcel</a:t>
            </a:r>
            <a:r>
              <a:rPr lang="en-US" sz="2900" dirty="0">
                <a:solidFill>
                  <a:schemeClr val="tx1">
                    <a:alpha val="80000"/>
                  </a:schemeClr>
                </a:solidFill>
              </a:rPr>
              <a:t> </a:t>
            </a:r>
            <a:r>
              <a:rPr lang="en-US" sz="2900" dirty="0" err="1">
                <a:solidFill>
                  <a:schemeClr val="tx1">
                    <a:alpha val="80000"/>
                  </a:schemeClr>
                </a:solidFill>
              </a:rPr>
              <a:t>odísť</a:t>
            </a:r>
            <a:r>
              <a:rPr lang="en-US" sz="2900" dirty="0">
                <a:solidFill>
                  <a:schemeClr val="tx1">
                    <a:alpha val="80000"/>
                  </a:schemeClr>
                </a:solidFill>
              </a:rPr>
              <a:t>, hoc </a:t>
            </a:r>
            <a:r>
              <a:rPr lang="en-US" sz="2900" dirty="0" err="1">
                <a:solidFill>
                  <a:schemeClr val="tx1">
                    <a:alpha val="80000"/>
                  </a:schemeClr>
                </a:solidFill>
              </a:rPr>
              <a:t>Alenka</a:t>
            </a:r>
            <a:r>
              <a:rPr lang="en-US" sz="2900" dirty="0">
                <a:solidFill>
                  <a:schemeClr val="tx1">
                    <a:alpha val="80000"/>
                  </a:schemeClr>
                </a:solidFill>
              </a:rPr>
              <a:t> </a:t>
            </a:r>
            <a:r>
              <a:rPr lang="en-US" sz="2900" dirty="0" err="1">
                <a:solidFill>
                  <a:schemeClr val="tx1">
                    <a:alpha val="80000"/>
                  </a:schemeClr>
                </a:solidFill>
              </a:rPr>
              <a:t>chcela</a:t>
            </a:r>
            <a:r>
              <a:rPr lang="en-US" sz="2900" dirty="0">
                <a:solidFill>
                  <a:schemeClr val="tx1">
                    <a:alpha val="80000"/>
                  </a:schemeClr>
                </a:solidFill>
              </a:rPr>
              <a:t> </a:t>
            </a:r>
            <a:r>
              <a:rPr lang="en-US" sz="2900" dirty="0" err="1">
                <a:solidFill>
                  <a:schemeClr val="tx1">
                    <a:alpha val="80000"/>
                  </a:schemeClr>
                </a:solidFill>
              </a:rPr>
              <a:t>počkať</a:t>
            </a:r>
            <a:r>
              <a:rPr lang="en-US" sz="2900" dirty="0">
                <a:solidFill>
                  <a:schemeClr val="tx1">
                    <a:alpha val="80000"/>
                  </a:schemeClr>
                </a:solidFill>
              </a:rPr>
              <a:t>, </a:t>
            </a:r>
            <a:r>
              <a:rPr lang="en-US" sz="2900" dirty="0" err="1">
                <a:solidFill>
                  <a:schemeClr val="tx1">
                    <a:alpha val="80000"/>
                  </a:schemeClr>
                </a:solidFill>
              </a:rPr>
              <a:t>kým</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k </a:t>
            </a:r>
            <a:r>
              <a:rPr lang="en-US" sz="2900" dirty="0" err="1">
                <a:solidFill>
                  <a:schemeClr val="tx1">
                    <a:alpha val="80000"/>
                  </a:schemeClr>
                </a:solidFill>
              </a:rPr>
              <a:t>nim</a:t>
            </a:r>
            <a:r>
              <a:rPr lang="en-US" sz="2900" dirty="0">
                <a:solidFill>
                  <a:schemeClr val="tx1">
                    <a:alpha val="80000"/>
                  </a:schemeClr>
                </a:solidFill>
              </a:rPr>
              <a:t> </a:t>
            </a:r>
            <a:r>
              <a:rPr lang="en-US" sz="2900" dirty="0" err="1">
                <a:solidFill>
                  <a:schemeClr val="tx1">
                    <a:alpha val="80000"/>
                  </a:schemeClr>
                </a:solidFill>
              </a:rPr>
              <a:t>suseda</a:t>
            </a:r>
            <a:r>
              <a:rPr lang="en-US" sz="2900" dirty="0">
                <a:solidFill>
                  <a:schemeClr val="tx1">
                    <a:alpha val="80000"/>
                  </a:schemeClr>
                </a:solidFill>
              </a:rPr>
              <a:t> </a:t>
            </a:r>
            <a:r>
              <a:rPr lang="en-US" sz="2900" dirty="0" err="1">
                <a:solidFill>
                  <a:schemeClr val="tx1">
                    <a:alpha val="80000"/>
                  </a:schemeClr>
                </a:solidFill>
              </a:rPr>
              <a:t>nevráti</a:t>
            </a:r>
            <a:r>
              <a:rPr lang="en-US" sz="2900" dirty="0">
                <a:solidFill>
                  <a:schemeClr val="tx1">
                    <a:alpha val="80000"/>
                  </a:schemeClr>
                </a:solidFill>
              </a:rPr>
              <a:t>. Igor </a:t>
            </a:r>
            <a:r>
              <a:rPr lang="en-US" sz="2900" dirty="0" err="1">
                <a:solidFill>
                  <a:schemeClr val="tx1">
                    <a:alpha val="80000"/>
                  </a:schemeClr>
                </a:solidFill>
              </a:rPr>
              <a:t>sa</a:t>
            </a:r>
            <a:r>
              <a:rPr lang="en-US" sz="2900" dirty="0">
                <a:solidFill>
                  <a:schemeClr val="tx1">
                    <a:alpha val="80000"/>
                  </a:schemeClr>
                </a:solidFill>
              </a:rPr>
              <a:t> po </a:t>
            </a:r>
            <a:r>
              <a:rPr lang="en-US" sz="2900" dirty="0" err="1">
                <a:solidFill>
                  <a:schemeClr val="tx1">
                    <a:alpha val="80000"/>
                  </a:schemeClr>
                </a:solidFill>
              </a:rPr>
              <a:t>ďalšej</a:t>
            </a:r>
            <a:r>
              <a:rPr lang="en-US" sz="2900" dirty="0">
                <a:solidFill>
                  <a:schemeClr val="tx1">
                    <a:alpha val="80000"/>
                  </a:schemeClr>
                </a:solidFill>
              </a:rPr>
              <a:t> </a:t>
            </a:r>
            <a:r>
              <a:rPr lang="en-US" sz="2900" dirty="0" err="1">
                <a:solidFill>
                  <a:schemeClr val="tx1">
                    <a:alpha val="80000"/>
                  </a:schemeClr>
                </a:solidFill>
              </a:rPr>
              <a:t>polhodine</a:t>
            </a:r>
            <a:r>
              <a:rPr lang="en-US" sz="2900" dirty="0">
                <a:solidFill>
                  <a:schemeClr val="tx1">
                    <a:alpha val="80000"/>
                  </a:schemeClr>
                </a:solidFill>
              </a:rPr>
              <a:t> </a:t>
            </a:r>
            <a:r>
              <a:rPr lang="en-US" sz="2900" dirty="0" err="1">
                <a:solidFill>
                  <a:schemeClr val="tx1">
                    <a:alpha val="80000"/>
                  </a:schemeClr>
                </a:solidFill>
              </a:rPr>
              <a:t>postavil</a:t>
            </a:r>
            <a:r>
              <a:rPr lang="en-US" sz="2900" dirty="0">
                <a:solidFill>
                  <a:schemeClr val="tx1">
                    <a:alpha val="80000"/>
                  </a:schemeClr>
                </a:solidFill>
              </a:rPr>
              <a:t>, </a:t>
            </a:r>
            <a:r>
              <a:rPr lang="en-US" sz="2900" dirty="0" err="1">
                <a:solidFill>
                  <a:schemeClr val="tx1">
                    <a:alpha val="80000"/>
                  </a:schemeClr>
                </a:solidFill>
              </a:rPr>
              <a:t>podišiel</a:t>
            </a:r>
            <a:r>
              <a:rPr lang="en-US" sz="2900" dirty="0">
                <a:solidFill>
                  <a:schemeClr val="tx1">
                    <a:alpha val="80000"/>
                  </a:schemeClr>
                </a:solidFill>
              </a:rPr>
              <a:t> k </a:t>
            </a:r>
            <a:r>
              <a:rPr lang="en-US" sz="2900" dirty="0" err="1">
                <a:solidFill>
                  <a:schemeClr val="tx1">
                    <a:alpha val="80000"/>
                  </a:schemeClr>
                </a:solidFill>
              </a:rPr>
              <a:t>dverám</a:t>
            </a:r>
            <a:r>
              <a:rPr lang="en-US" sz="2900" dirty="0">
                <a:solidFill>
                  <a:schemeClr val="tx1">
                    <a:alpha val="80000"/>
                  </a:schemeClr>
                </a:solidFill>
              </a:rPr>
              <a:t>, no </a:t>
            </a:r>
            <a:r>
              <a:rPr lang="en-US" sz="2900" dirty="0" err="1">
                <a:solidFill>
                  <a:schemeClr val="tx1">
                    <a:alpha val="80000"/>
                  </a:schemeClr>
                </a:solidFill>
              </a:rPr>
              <a:t>zistil</a:t>
            </a:r>
            <a:r>
              <a:rPr lang="en-US" sz="2900" dirty="0">
                <a:solidFill>
                  <a:schemeClr val="tx1">
                    <a:alpha val="80000"/>
                  </a:schemeClr>
                </a:solidFill>
              </a:rPr>
              <a:t>, </a:t>
            </a:r>
            <a:r>
              <a:rPr lang="en-US" sz="2900" dirty="0" err="1">
                <a:solidFill>
                  <a:schemeClr val="tx1">
                    <a:alpha val="80000"/>
                  </a:schemeClr>
                </a:solidFill>
              </a:rPr>
              <a:t>že</a:t>
            </a:r>
            <a:r>
              <a:rPr lang="en-US" sz="2900" dirty="0">
                <a:solidFill>
                  <a:schemeClr val="tx1">
                    <a:alpha val="80000"/>
                  </a:schemeClr>
                </a:solidFill>
              </a:rPr>
              <a:t> </a:t>
            </a:r>
            <a:r>
              <a:rPr lang="en-US" sz="2900" dirty="0" err="1">
                <a:solidFill>
                  <a:schemeClr val="tx1">
                    <a:alpha val="80000"/>
                  </a:schemeClr>
                </a:solidFill>
              </a:rPr>
              <a:t>sú</a:t>
            </a:r>
            <a:r>
              <a:rPr lang="en-US" sz="2900" dirty="0">
                <a:solidFill>
                  <a:schemeClr val="tx1">
                    <a:alpha val="80000"/>
                  </a:schemeClr>
                </a:solidFill>
              </a:rPr>
              <a:t> </a:t>
            </a:r>
            <a:r>
              <a:rPr lang="en-US" sz="2900" b="1" dirty="0" err="1">
                <a:solidFill>
                  <a:schemeClr val="tx1">
                    <a:alpha val="80000"/>
                  </a:schemeClr>
                </a:solidFill>
              </a:rPr>
              <a:t>zamknuté</a:t>
            </a:r>
            <a:r>
              <a:rPr lang="en-US" sz="2900" dirty="0">
                <a:solidFill>
                  <a:schemeClr val="tx1">
                    <a:alpha val="80000"/>
                  </a:schemeClr>
                </a:solidFill>
              </a:rPr>
              <a:t>. </a:t>
            </a:r>
            <a:r>
              <a:rPr lang="en-US" sz="2900" dirty="0" err="1">
                <a:solidFill>
                  <a:schemeClr val="tx1">
                    <a:alpha val="80000"/>
                  </a:schemeClr>
                </a:solidFill>
              </a:rPr>
              <a:t>Prezentujúci</a:t>
            </a:r>
            <a:r>
              <a:rPr lang="en-US" sz="2900" dirty="0">
                <a:solidFill>
                  <a:schemeClr val="tx1">
                    <a:alpha val="80000"/>
                  </a:schemeClr>
                </a:solidFill>
              </a:rPr>
              <a:t> ho </a:t>
            </a:r>
            <a:r>
              <a:rPr lang="en-US" sz="2900" dirty="0" err="1">
                <a:solidFill>
                  <a:schemeClr val="tx1">
                    <a:alpha val="80000"/>
                  </a:schemeClr>
                </a:solidFill>
              </a:rPr>
              <a:t>odmietli</a:t>
            </a:r>
            <a:r>
              <a:rPr lang="en-US" sz="2900" dirty="0">
                <a:solidFill>
                  <a:schemeClr val="tx1">
                    <a:alpha val="80000"/>
                  </a:schemeClr>
                </a:solidFill>
              </a:rPr>
              <a:t> </a:t>
            </a:r>
            <a:r>
              <a:rPr lang="en-US" sz="2900" dirty="0" err="1">
                <a:solidFill>
                  <a:schemeClr val="tx1">
                    <a:alpha val="80000"/>
                  </a:schemeClr>
                </a:solidFill>
              </a:rPr>
              <a:t>pustiť</a:t>
            </a:r>
            <a:r>
              <a:rPr lang="en-US" sz="2900" dirty="0">
                <a:solidFill>
                  <a:schemeClr val="tx1">
                    <a:alpha val="80000"/>
                  </a:schemeClr>
                </a:solidFill>
              </a:rPr>
              <a:t> von a </a:t>
            </a:r>
            <a:r>
              <a:rPr lang="en-US" sz="2900" dirty="0" err="1">
                <a:solidFill>
                  <a:schemeClr val="tx1">
                    <a:alpha val="80000"/>
                  </a:schemeClr>
                </a:solidFill>
              </a:rPr>
              <a:t>vyzvali</a:t>
            </a:r>
            <a:r>
              <a:rPr lang="en-US" sz="2900" dirty="0">
                <a:solidFill>
                  <a:schemeClr val="tx1">
                    <a:alpha val="80000"/>
                  </a:schemeClr>
                </a:solidFill>
              </a:rPr>
              <a:t> ho, aby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vrátil</a:t>
            </a:r>
            <a:r>
              <a:rPr lang="en-US" sz="2900" dirty="0">
                <a:solidFill>
                  <a:schemeClr val="tx1">
                    <a:alpha val="80000"/>
                  </a:schemeClr>
                </a:solidFill>
              </a:rPr>
              <a:t> </a:t>
            </a:r>
            <a:r>
              <a:rPr lang="en-US" sz="2900" dirty="0" err="1">
                <a:solidFill>
                  <a:schemeClr val="tx1">
                    <a:alpha val="80000"/>
                  </a:schemeClr>
                </a:solidFill>
              </a:rPr>
              <a:t>na</a:t>
            </a:r>
            <a:r>
              <a:rPr lang="en-US" sz="2900" dirty="0">
                <a:solidFill>
                  <a:schemeClr val="tx1">
                    <a:alpha val="80000"/>
                  </a:schemeClr>
                </a:solidFill>
              </a:rPr>
              <a:t> </a:t>
            </a:r>
            <a:r>
              <a:rPr lang="en-US" sz="2900" dirty="0" err="1">
                <a:solidFill>
                  <a:schemeClr val="tx1">
                    <a:alpha val="80000"/>
                  </a:schemeClr>
                </a:solidFill>
              </a:rPr>
              <a:t>svoje</a:t>
            </a:r>
            <a:r>
              <a:rPr lang="en-US" sz="2900" dirty="0">
                <a:solidFill>
                  <a:schemeClr val="tx1">
                    <a:alpha val="80000"/>
                  </a:schemeClr>
                </a:solidFill>
              </a:rPr>
              <a:t> </a:t>
            </a:r>
            <a:r>
              <a:rPr lang="en-US" sz="2900" dirty="0" err="1">
                <a:solidFill>
                  <a:schemeClr val="tx1">
                    <a:alpha val="80000"/>
                  </a:schemeClr>
                </a:solidFill>
              </a:rPr>
              <a:t>miesto</a:t>
            </a:r>
            <a:r>
              <a:rPr lang="en-US" sz="2900" dirty="0">
                <a:solidFill>
                  <a:schemeClr val="tx1">
                    <a:alpha val="80000"/>
                  </a:schemeClr>
                </a:solidFill>
              </a:rPr>
              <a:t> a </a:t>
            </a:r>
            <a:r>
              <a:rPr lang="en-US" sz="2900" dirty="0" err="1">
                <a:solidFill>
                  <a:schemeClr val="tx1">
                    <a:alpha val="80000"/>
                  </a:schemeClr>
                </a:solidFill>
              </a:rPr>
              <a:t>ako</a:t>
            </a:r>
            <a:r>
              <a:rPr lang="en-US" sz="2900" dirty="0">
                <a:solidFill>
                  <a:schemeClr val="tx1">
                    <a:alpha val="80000"/>
                  </a:schemeClr>
                </a:solidFill>
              </a:rPr>
              <a:t> </a:t>
            </a:r>
            <a:r>
              <a:rPr lang="en-US" sz="2900" dirty="0" err="1">
                <a:solidFill>
                  <a:schemeClr val="tx1">
                    <a:alpha val="80000"/>
                  </a:schemeClr>
                </a:solidFill>
              </a:rPr>
              <a:t>každý</a:t>
            </a:r>
            <a:r>
              <a:rPr lang="en-US" sz="2900" dirty="0">
                <a:solidFill>
                  <a:schemeClr val="tx1">
                    <a:alpha val="80000"/>
                  </a:schemeClr>
                </a:solidFill>
              </a:rPr>
              <a:t> </a:t>
            </a:r>
            <a:r>
              <a:rPr lang="en-US" sz="2900" dirty="0" err="1">
                <a:solidFill>
                  <a:schemeClr val="tx1">
                    <a:alpha val="80000"/>
                  </a:schemeClr>
                </a:solidFill>
              </a:rPr>
              <a:t>slušný</a:t>
            </a:r>
            <a:r>
              <a:rPr lang="en-US" sz="2900" dirty="0">
                <a:solidFill>
                  <a:schemeClr val="tx1">
                    <a:alpha val="80000"/>
                  </a:schemeClr>
                </a:solidFill>
              </a:rPr>
              <a:t> </a:t>
            </a:r>
            <a:r>
              <a:rPr lang="en-US" sz="2900" dirty="0" err="1">
                <a:solidFill>
                  <a:schemeClr val="tx1">
                    <a:alpha val="80000"/>
                  </a:schemeClr>
                </a:solidFill>
              </a:rPr>
              <a:t>človek</a:t>
            </a:r>
            <a:r>
              <a:rPr lang="en-US" sz="2900" dirty="0">
                <a:solidFill>
                  <a:schemeClr val="tx1">
                    <a:alpha val="80000"/>
                  </a:schemeClr>
                </a:solidFill>
              </a:rPr>
              <a:t> </a:t>
            </a:r>
            <a:r>
              <a:rPr lang="en-US" sz="2900" dirty="0" err="1">
                <a:solidFill>
                  <a:schemeClr val="tx1">
                    <a:alpha val="80000"/>
                  </a:schemeClr>
                </a:solidFill>
              </a:rPr>
              <a:t>počkal</a:t>
            </a:r>
            <a:r>
              <a:rPr lang="en-US" sz="2900" dirty="0">
                <a:solidFill>
                  <a:schemeClr val="tx1">
                    <a:alpha val="80000"/>
                  </a:schemeClr>
                </a:solidFill>
              </a:rPr>
              <a:t> </a:t>
            </a:r>
            <a:r>
              <a:rPr lang="en-US" sz="2900" dirty="0" err="1">
                <a:solidFill>
                  <a:schemeClr val="tx1">
                    <a:alpha val="80000"/>
                  </a:schemeClr>
                </a:solidFill>
              </a:rPr>
              <a:t>na</a:t>
            </a:r>
            <a:r>
              <a:rPr lang="en-US" sz="2900" dirty="0">
                <a:solidFill>
                  <a:schemeClr val="tx1">
                    <a:alpha val="80000"/>
                  </a:schemeClr>
                </a:solidFill>
              </a:rPr>
              <a:t> </a:t>
            </a:r>
            <a:r>
              <a:rPr lang="en-US" sz="2900" dirty="0" err="1">
                <a:solidFill>
                  <a:schemeClr val="tx1">
                    <a:alpha val="80000"/>
                  </a:schemeClr>
                </a:solidFill>
              </a:rPr>
              <a:t>koniec</a:t>
            </a:r>
            <a:r>
              <a:rPr lang="en-US" sz="2900" dirty="0">
                <a:solidFill>
                  <a:schemeClr val="tx1">
                    <a:alpha val="80000"/>
                  </a:schemeClr>
                </a:solidFill>
              </a:rPr>
              <a:t> </a:t>
            </a:r>
            <a:r>
              <a:rPr lang="en-US" sz="2900" dirty="0" err="1">
                <a:solidFill>
                  <a:schemeClr val="tx1">
                    <a:alpha val="80000"/>
                  </a:schemeClr>
                </a:solidFill>
              </a:rPr>
              <a:t>prezentácie</a:t>
            </a:r>
            <a:r>
              <a:rPr lang="en-US" sz="2900" dirty="0">
                <a:solidFill>
                  <a:schemeClr val="tx1">
                    <a:alpha val="80000"/>
                  </a:schemeClr>
                </a:solidFill>
              </a:rPr>
              <a:t>. Igor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nahneval</a:t>
            </a:r>
            <a:r>
              <a:rPr lang="en-US" sz="2900" dirty="0">
                <a:solidFill>
                  <a:schemeClr val="tx1">
                    <a:alpha val="80000"/>
                  </a:schemeClr>
                </a:solidFill>
              </a:rPr>
              <a:t>, </a:t>
            </a:r>
            <a:r>
              <a:rPr lang="en-US" sz="2900" dirty="0" err="1">
                <a:solidFill>
                  <a:schemeClr val="tx1">
                    <a:alpha val="80000"/>
                  </a:schemeClr>
                </a:solidFill>
              </a:rPr>
              <a:t>vznikla</a:t>
            </a:r>
            <a:r>
              <a:rPr lang="en-US" sz="2900" dirty="0">
                <a:solidFill>
                  <a:schemeClr val="tx1">
                    <a:alpha val="80000"/>
                  </a:schemeClr>
                </a:solidFill>
              </a:rPr>
              <a:t> </a:t>
            </a:r>
            <a:r>
              <a:rPr lang="en-US" sz="2900" dirty="0" err="1">
                <a:solidFill>
                  <a:schemeClr val="tx1">
                    <a:alpha val="80000"/>
                  </a:schemeClr>
                </a:solidFill>
              </a:rPr>
              <a:t>medzi</a:t>
            </a:r>
            <a:r>
              <a:rPr lang="en-US" sz="2900" dirty="0">
                <a:solidFill>
                  <a:schemeClr val="tx1">
                    <a:alpha val="80000"/>
                  </a:schemeClr>
                </a:solidFill>
              </a:rPr>
              <a:t> </a:t>
            </a:r>
            <a:r>
              <a:rPr lang="en-US" sz="2900" dirty="0" err="1">
                <a:solidFill>
                  <a:schemeClr val="tx1">
                    <a:alpha val="80000"/>
                  </a:schemeClr>
                </a:solidFill>
              </a:rPr>
              <a:t>nimi</a:t>
            </a:r>
            <a:r>
              <a:rPr lang="en-US" sz="2900" dirty="0">
                <a:solidFill>
                  <a:schemeClr val="tx1">
                    <a:alpha val="80000"/>
                  </a:schemeClr>
                </a:solidFill>
              </a:rPr>
              <a:t> </a:t>
            </a:r>
            <a:r>
              <a:rPr lang="en-US" sz="2900" dirty="0" err="1">
                <a:solidFill>
                  <a:schemeClr val="tx1">
                    <a:alpha val="80000"/>
                  </a:schemeClr>
                </a:solidFill>
              </a:rPr>
              <a:t>hádka</a:t>
            </a:r>
            <a:r>
              <a:rPr lang="en-US" sz="2900" dirty="0">
                <a:solidFill>
                  <a:schemeClr val="tx1">
                    <a:alpha val="80000"/>
                  </a:schemeClr>
                </a:solidFill>
              </a:rPr>
              <a:t>, </a:t>
            </a:r>
            <a:r>
              <a:rPr lang="en-US" sz="2900" dirty="0" err="1">
                <a:solidFill>
                  <a:schemeClr val="tx1">
                    <a:alpha val="80000"/>
                  </a:schemeClr>
                </a:solidFill>
              </a:rPr>
              <a:t>na</a:t>
            </a:r>
            <a:r>
              <a:rPr lang="en-US" sz="2900" dirty="0">
                <a:solidFill>
                  <a:schemeClr val="tx1">
                    <a:alpha val="80000"/>
                  </a:schemeClr>
                </a:solidFill>
              </a:rPr>
              <a:t> </a:t>
            </a:r>
            <a:r>
              <a:rPr lang="en-US" sz="2900" dirty="0" err="1">
                <a:solidFill>
                  <a:schemeClr val="tx1">
                    <a:alpha val="80000"/>
                  </a:schemeClr>
                </a:solidFill>
              </a:rPr>
              <a:t>konci</a:t>
            </a:r>
            <a:r>
              <a:rPr lang="en-US" sz="2900" dirty="0">
                <a:solidFill>
                  <a:schemeClr val="tx1">
                    <a:alpha val="80000"/>
                  </a:schemeClr>
                </a:solidFill>
              </a:rPr>
              <a:t> </a:t>
            </a:r>
            <a:r>
              <a:rPr lang="en-US" sz="2900" dirty="0" err="1">
                <a:solidFill>
                  <a:schemeClr val="tx1">
                    <a:alpha val="80000"/>
                  </a:schemeClr>
                </a:solidFill>
              </a:rPr>
              <a:t>ktorej</a:t>
            </a:r>
            <a:r>
              <a:rPr lang="en-US" sz="2900" dirty="0">
                <a:solidFill>
                  <a:schemeClr val="tx1">
                    <a:alpha val="80000"/>
                  </a:schemeClr>
                </a:solidFill>
              </a:rPr>
              <a:t> </a:t>
            </a:r>
            <a:r>
              <a:rPr lang="en-US" sz="2900" dirty="0" err="1">
                <a:solidFill>
                  <a:schemeClr val="tx1">
                    <a:alpha val="80000"/>
                  </a:schemeClr>
                </a:solidFill>
              </a:rPr>
              <a:t>zástupca</a:t>
            </a:r>
            <a:r>
              <a:rPr lang="en-US" sz="2900" dirty="0">
                <a:solidFill>
                  <a:schemeClr val="tx1">
                    <a:alpha val="80000"/>
                  </a:schemeClr>
                </a:solidFill>
              </a:rPr>
              <a:t> </a:t>
            </a:r>
            <a:r>
              <a:rPr lang="en-US" sz="2900" dirty="0" err="1">
                <a:solidFill>
                  <a:schemeClr val="tx1">
                    <a:alpha val="80000"/>
                  </a:schemeClr>
                </a:solidFill>
              </a:rPr>
              <a:t>predávajúceho</a:t>
            </a:r>
            <a:r>
              <a:rPr lang="en-US" sz="2900" dirty="0">
                <a:solidFill>
                  <a:schemeClr val="tx1">
                    <a:alpha val="80000"/>
                  </a:schemeClr>
                </a:solidFill>
              </a:rPr>
              <a:t> </a:t>
            </a:r>
            <a:r>
              <a:rPr lang="en-US" sz="2900" dirty="0" err="1">
                <a:solidFill>
                  <a:schemeClr val="tx1">
                    <a:alpha val="80000"/>
                  </a:schemeClr>
                </a:solidFill>
              </a:rPr>
              <a:t>Igorovi</a:t>
            </a:r>
            <a:r>
              <a:rPr lang="en-US" sz="2900" dirty="0">
                <a:solidFill>
                  <a:schemeClr val="tx1">
                    <a:alpha val="80000"/>
                  </a:schemeClr>
                </a:solidFill>
              </a:rPr>
              <a:t> </a:t>
            </a:r>
            <a:r>
              <a:rPr lang="en-US" sz="2900" dirty="0" err="1">
                <a:solidFill>
                  <a:schemeClr val="tx1">
                    <a:alpha val="80000"/>
                  </a:schemeClr>
                </a:solidFill>
              </a:rPr>
              <a:t>oznámil</a:t>
            </a:r>
            <a:r>
              <a:rPr lang="en-US" sz="2900" dirty="0">
                <a:solidFill>
                  <a:schemeClr val="tx1">
                    <a:alpha val="80000"/>
                  </a:schemeClr>
                </a:solidFill>
              </a:rPr>
              <a:t>, </a:t>
            </a:r>
            <a:r>
              <a:rPr lang="en-US" sz="2900" dirty="0" err="1">
                <a:solidFill>
                  <a:schemeClr val="tx1">
                    <a:alpha val="80000"/>
                  </a:schemeClr>
                </a:solidFill>
              </a:rPr>
              <a:t>že</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zbytočne</a:t>
            </a:r>
            <a:r>
              <a:rPr lang="en-US" sz="2900" dirty="0">
                <a:solidFill>
                  <a:schemeClr val="tx1">
                    <a:alpha val="80000"/>
                  </a:schemeClr>
                </a:solidFill>
              </a:rPr>
              <a:t> </a:t>
            </a:r>
            <a:r>
              <a:rPr lang="en-US" sz="2900" dirty="0" err="1">
                <a:solidFill>
                  <a:schemeClr val="tx1">
                    <a:alpha val="80000"/>
                  </a:schemeClr>
                </a:solidFill>
              </a:rPr>
              <a:t>ponáhľa</a:t>
            </a:r>
            <a:r>
              <a:rPr lang="en-US" sz="2900" dirty="0">
                <a:solidFill>
                  <a:schemeClr val="tx1">
                    <a:alpha val="80000"/>
                  </a:schemeClr>
                </a:solidFill>
              </a:rPr>
              <a:t>, </a:t>
            </a:r>
            <a:r>
              <a:rPr lang="en-US" sz="2900" b="1" dirty="0" err="1">
                <a:solidFill>
                  <a:schemeClr val="tx1">
                    <a:alpha val="80000"/>
                  </a:schemeClr>
                </a:solidFill>
              </a:rPr>
              <a:t>pokiaľ</a:t>
            </a:r>
            <a:r>
              <a:rPr lang="en-US" sz="2900" b="1" dirty="0">
                <a:solidFill>
                  <a:schemeClr val="tx1">
                    <a:alpha val="80000"/>
                  </a:schemeClr>
                </a:solidFill>
              </a:rPr>
              <a:t> </a:t>
            </a:r>
            <a:r>
              <a:rPr lang="en-US" sz="2900" b="1" dirty="0" err="1">
                <a:solidFill>
                  <a:schemeClr val="tx1">
                    <a:alpha val="80000"/>
                  </a:schemeClr>
                </a:solidFill>
              </a:rPr>
              <a:t>si</a:t>
            </a:r>
            <a:r>
              <a:rPr lang="en-US" sz="2900" b="1" dirty="0">
                <a:solidFill>
                  <a:schemeClr val="tx1">
                    <a:alpha val="80000"/>
                  </a:schemeClr>
                </a:solidFill>
              </a:rPr>
              <a:t> </a:t>
            </a:r>
            <a:r>
              <a:rPr lang="en-US" sz="2900" b="1" dirty="0" err="1">
                <a:solidFill>
                  <a:schemeClr val="tx1">
                    <a:alpha val="80000"/>
                  </a:schemeClr>
                </a:solidFill>
              </a:rPr>
              <a:t>nič</a:t>
            </a:r>
            <a:r>
              <a:rPr lang="en-US" sz="2900" b="1" dirty="0">
                <a:solidFill>
                  <a:schemeClr val="tx1">
                    <a:alpha val="80000"/>
                  </a:schemeClr>
                </a:solidFill>
              </a:rPr>
              <a:t> </a:t>
            </a:r>
            <a:r>
              <a:rPr lang="en-US" sz="2900" b="1" dirty="0" err="1">
                <a:solidFill>
                  <a:schemeClr val="tx1">
                    <a:alpha val="80000"/>
                  </a:schemeClr>
                </a:solidFill>
              </a:rPr>
              <a:t>nekúpi</a:t>
            </a:r>
            <a:r>
              <a:rPr lang="en-US" sz="2900" b="1" dirty="0">
                <a:solidFill>
                  <a:schemeClr val="tx1">
                    <a:alpha val="80000"/>
                  </a:schemeClr>
                </a:solidFill>
              </a:rPr>
              <a:t>, autobus ho </a:t>
            </a:r>
            <a:r>
              <a:rPr lang="en-US" sz="2900" b="1" dirty="0" err="1">
                <a:solidFill>
                  <a:schemeClr val="tx1">
                    <a:alpha val="80000"/>
                  </a:schemeClr>
                </a:solidFill>
              </a:rPr>
              <a:t>neodvezie</a:t>
            </a:r>
            <a:r>
              <a:rPr lang="en-US" sz="2900" b="1" dirty="0">
                <a:solidFill>
                  <a:schemeClr val="tx1">
                    <a:alpha val="80000"/>
                  </a:schemeClr>
                </a:solidFill>
              </a:rPr>
              <a:t> </a:t>
            </a:r>
            <a:r>
              <a:rPr lang="en-US" sz="2900" b="1" dirty="0" err="1">
                <a:solidFill>
                  <a:schemeClr val="tx1">
                    <a:alpha val="80000"/>
                  </a:schemeClr>
                </a:solidFill>
              </a:rPr>
              <a:t>späť</a:t>
            </a:r>
            <a:r>
              <a:rPr lang="en-US" sz="2900" dirty="0">
                <a:solidFill>
                  <a:schemeClr val="tx1">
                    <a:alpha val="80000"/>
                  </a:schemeClr>
                </a:solidFill>
              </a:rPr>
              <a:t>. </a:t>
            </a:r>
            <a:r>
              <a:rPr lang="en-US" sz="2900" dirty="0" err="1">
                <a:solidFill>
                  <a:schemeClr val="tx1">
                    <a:alpha val="80000"/>
                  </a:schemeClr>
                </a:solidFill>
              </a:rPr>
              <a:t>Trvali</a:t>
            </a:r>
            <a:r>
              <a:rPr lang="en-US" sz="2900" dirty="0">
                <a:solidFill>
                  <a:schemeClr val="tx1">
                    <a:alpha val="80000"/>
                  </a:schemeClr>
                </a:solidFill>
              </a:rPr>
              <a:t> </a:t>
            </a:r>
            <a:r>
              <a:rPr lang="en-US" sz="2900" dirty="0" err="1">
                <a:solidFill>
                  <a:schemeClr val="tx1">
                    <a:alpha val="80000"/>
                  </a:schemeClr>
                </a:solidFill>
              </a:rPr>
              <a:t>na</a:t>
            </a:r>
            <a:r>
              <a:rPr lang="en-US" sz="2900" dirty="0">
                <a:solidFill>
                  <a:schemeClr val="tx1">
                    <a:alpha val="80000"/>
                  </a:schemeClr>
                </a:solidFill>
              </a:rPr>
              <a:t> tom </a:t>
            </a:r>
            <a:r>
              <a:rPr lang="en-US" sz="2900" dirty="0" err="1">
                <a:solidFill>
                  <a:schemeClr val="tx1">
                    <a:alpha val="80000"/>
                  </a:schemeClr>
                </a:solidFill>
              </a:rPr>
              <a:t>až</a:t>
            </a:r>
            <a:r>
              <a:rPr lang="en-US" sz="2900" dirty="0">
                <a:solidFill>
                  <a:schemeClr val="tx1">
                    <a:alpha val="80000"/>
                  </a:schemeClr>
                </a:solidFill>
              </a:rPr>
              <a:t> do </a:t>
            </a:r>
            <a:r>
              <a:rPr lang="en-US" sz="2900" dirty="0" err="1">
                <a:solidFill>
                  <a:schemeClr val="tx1">
                    <a:alpha val="80000"/>
                  </a:schemeClr>
                </a:solidFill>
              </a:rPr>
              <a:t>chvíle</a:t>
            </a:r>
            <a:r>
              <a:rPr lang="en-US" sz="2900" dirty="0">
                <a:solidFill>
                  <a:schemeClr val="tx1">
                    <a:alpha val="80000"/>
                  </a:schemeClr>
                </a:solidFill>
              </a:rPr>
              <a:t>, </a:t>
            </a:r>
            <a:r>
              <a:rPr lang="en-US" sz="2900" dirty="0" err="1">
                <a:solidFill>
                  <a:schemeClr val="tx1">
                    <a:alpha val="80000"/>
                  </a:schemeClr>
                </a:solidFill>
              </a:rPr>
              <a:t>kým</a:t>
            </a:r>
            <a:r>
              <a:rPr lang="en-US" sz="2900" dirty="0">
                <a:solidFill>
                  <a:schemeClr val="tx1">
                    <a:alpha val="80000"/>
                  </a:schemeClr>
                </a:solidFill>
              </a:rPr>
              <a:t> </a:t>
            </a:r>
            <a:r>
              <a:rPr lang="en-US" sz="2900" dirty="0" err="1">
                <a:solidFill>
                  <a:schemeClr val="tx1">
                    <a:alpha val="80000"/>
                  </a:schemeClr>
                </a:solidFill>
              </a:rPr>
              <a:t>pani</a:t>
            </a:r>
            <a:r>
              <a:rPr lang="en-US" sz="2900" dirty="0">
                <a:solidFill>
                  <a:schemeClr val="tx1">
                    <a:alpha val="80000"/>
                  </a:schemeClr>
                </a:solidFill>
              </a:rPr>
              <a:t> </a:t>
            </a:r>
            <a:r>
              <a:rPr lang="en-US" sz="2900" dirty="0" err="1">
                <a:solidFill>
                  <a:schemeClr val="tx1">
                    <a:alpha val="80000"/>
                  </a:schemeClr>
                </a:solidFill>
              </a:rPr>
              <a:t>Alenka</a:t>
            </a:r>
            <a:r>
              <a:rPr lang="en-US" sz="2900" dirty="0">
                <a:solidFill>
                  <a:schemeClr val="tx1">
                    <a:alpha val="80000"/>
                  </a:schemeClr>
                </a:solidFill>
              </a:rPr>
              <a:t> </a:t>
            </a:r>
            <a:r>
              <a:rPr lang="en-US" sz="2900" dirty="0" err="1">
                <a:solidFill>
                  <a:schemeClr val="tx1">
                    <a:alpha val="80000"/>
                  </a:schemeClr>
                </a:solidFill>
              </a:rPr>
              <a:t>nekývla</a:t>
            </a:r>
            <a:r>
              <a:rPr lang="en-US" sz="2900" dirty="0">
                <a:solidFill>
                  <a:schemeClr val="tx1">
                    <a:alpha val="80000"/>
                  </a:schemeClr>
                </a:solidFill>
              </a:rPr>
              <a:t> </a:t>
            </a:r>
            <a:r>
              <a:rPr lang="en-US" sz="2900" dirty="0" err="1">
                <a:solidFill>
                  <a:schemeClr val="tx1">
                    <a:alpha val="80000"/>
                  </a:schemeClr>
                </a:solidFill>
              </a:rPr>
              <a:t>aspoň</a:t>
            </a:r>
            <a:r>
              <a:rPr lang="en-US" sz="2900" dirty="0">
                <a:solidFill>
                  <a:schemeClr val="tx1">
                    <a:alpha val="80000"/>
                  </a:schemeClr>
                </a:solidFill>
              </a:rPr>
              <a:t> </a:t>
            </a:r>
            <a:r>
              <a:rPr lang="en-US" sz="2900" dirty="0" err="1">
                <a:solidFill>
                  <a:schemeClr val="tx1">
                    <a:alpha val="80000"/>
                  </a:schemeClr>
                </a:solidFill>
              </a:rPr>
              <a:t>na</a:t>
            </a:r>
            <a:r>
              <a:rPr lang="en-US" sz="2900" dirty="0">
                <a:solidFill>
                  <a:schemeClr val="tx1">
                    <a:alpha val="80000"/>
                  </a:schemeClr>
                </a:solidFill>
              </a:rPr>
              <a:t> </a:t>
            </a:r>
            <a:r>
              <a:rPr lang="en-US" sz="2900" dirty="0" err="1">
                <a:solidFill>
                  <a:schemeClr val="tx1">
                    <a:alpha val="80000"/>
                  </a:schemeClr>
                </a:solidFill>
              </a:rPr>
              <a:t>jednu</a:t>
            </a:r>
            <a:r>
              <a:rPr lang="en-US" sz="2900" dirty="0">
                <a:solidFill>
                  <a:schemeClr val="tx1">
                    <a:alpha val="80000"/>
                  </a:schemeClr>
                </a:solidFill>
              </a:rPr>
              <a:t> </a:t>
            </a:r>
            <a:r>
              <a:rPr lang="en-US" sz="2900" dirty="0" err="1">
                <a:solidFill>
                  <a:schemeClr val="tx1">
                    <a:alpha val="80000"/>
                  </a:schemeClr>
                </a:solidFill>
              </a:rPr>
              <a:t>novú</a:t>
            </a:r>
            <a:r>
              <a:rPr lang="en-US" sz="2900" dirty="0">
                <a:solidFill>
                  <a:schemeClr val="tx1">
                    <a:alpha val="80000"/>
                  </a:schemeClr>
                </a:solidFill>
              </a:rPr>
              <a:t> </a:t>
            </a:r>
            <a:r>
              <a:rPr lang="en-US" sz="2900" b="1" dirty="0" err="1">
                <a:solidFill>
                  <a:schemeClr val="tx1">
                    <a:alpha val="80000"/>
                  </a:schemeClr>
                </a:solidFill>
              </a:rPr>
              <a:t>panvicu</a:t>
            </a:r>
            <a:r>
              <a:rPr lang="en-US" sz="2900" b="1" dirty="0">
                <a:solidFill>
                  <a:schemeClr val="tx1">
                    <a:alpha val="80000"/>
                  </a:schemeClr>
                </a:solidFill>
              </a:rPr>
              <a:t> za 250 €</a:t>
            </a:r>
            <a:r>
              <a:rPr lang="en-US" sz="2900" dirty="0">
                <a:solidFill>
                  <a:schemeClr val="tx1">
                    <a:alpha val="80000"/>
                  </a:schemeClr>
                </a:solidFill>
              </a:rPr>
              <a:t>. </a:t>
            </a:r>
            <a:r>
              <a:rPr lang="en-US" sz="2900" dirty="0" err="1">
                <a:solidFill>
                  <a:schemeClr val="tx1">
                    <a:alpha val="80000"/>
                  </a:schemeClr>
                </a:solidFill>
              </a:rPr>
              <a:t>Následne</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vrátila</a:t>
            </a:r>
            <a:r>
              <a:rPr lang="en-US" sz="2900" dirty="0">
                <a:solidFill>
                  <a:schemeClr val="tx1">
                    <a:alpha val="80000"/>
                  </a:schemeClr>
                </a:solidFill>
              </a:rPr>
              <a:t> </a:t>
            </a:r>
            <a:r>
              <a:rPr lang="en-US" sz="2900" dirty="0" err="1">
                <a:solidFill>
                  <a:schemeClr val="tx1">
                    <a:alpha val="80000"/>
                  </a:schemeClr>
                </a:solidFill>
              </a:rPr>
              <a:t>už</a:t>
            </a:r>
            <a:r>
              <a:rPr lang="en-US" sz="2900" dirty="0">
                <a:solidFill>
                  <a:schemeClr val="tx1">
                    <a:alpha val="80000"/>
                  </a:schemeClr>
                </a:solidFill>
              </a:rPr>
              <a:t> </a:t>
            </a:r>
            <a:r>
              <a:rPr lang="en-US" sz="2900" dirty="0" err="1">
                <a:solidFill>
                  <a:schemeClr val="tx1">
                    <a:alpha val="80000"/>
                  </a:schemeClr>
                </a:solidFill>
              </a:rPr>
              <a:t>aj</a:t>
            </a:r>
            <a:r>
              <a:rPr lang="en-US" sz="2900" dirty="0">
                <a:solidFill>
                  <a:schemeClr val="tx1">
                    <a:alpha val="80000"/>
                  </a:schemeClr>
                </a:solidFill>
              </a:rPr>
              <a:t> </a:t>
            </a:r>
            <a:r>
              <a:rPr lang="en-US" sz="2900" dirty="0" err="1">
                <a:solidFill>
                  <a:schemeClr val="tx1">
                    <a:alpha val="80000"/>
                  </a:schemeClr>
                </a:solidFill>
              </a:rPr>
              <a:t>pani</a:t>
            </a:r>
            <a:r>
              <a:rPr lang="en-US" sz="2900" dirty="0">
                <a:solidFill>
                  <a:schemeClr val="tx1">
                    <a:alpha val="80000"/>
                  </a:schemeClr>
                </a:solidFill>
              </a:rPr>
              <a:t> Marika, </a:t>
            </a:r>
            <a:r>
              <a:rPr lang="en-US" sz="2900" dirty="0" err="1">
                <a:solidFill>
                  <a:schemeClr val="tx1">
                    <a:alpha val="80000"/>
                  </a:schemeClr>
                </a:solidFill>
              </a:rPr>
              <a:t>ktorá</a:t>
            </a:r>
            <a:r>
              <a:rPr lang="en-US" sz="2900" dirty="0">
                <a:solidFill>
                  <a:schemeClr val="tx1">
                    <a:alpha val="80000"/>
                  </a:schemeClr>
                </a:solidFill>
              </a:rPr>
              <a:t> </a:t>
            </a:r>
            <a:r>
              <a:rPr lang="en-US" sz="2900" dirty="0" err="1">
                <a:solidFill>
                  <a:schemeClr val="tx1">
                    <a:alpha val="80000"/>
                  </a:schemeClr>
                </a:solidFill>
              </a:rPr>
              <a:t>netušila</a:t>
            </a:r>
            <a:r>
              <a:rPr lang="en-US" sz="2900" dirty="0">
                <a:solidFill>
                  <a:schemeClr val="tx1">
                    <a:alpha val="80000"/>
                  </a:schemeClr>
                </a:solidFill>
              </a:rPr>
              <a:t>, </a:t>
            </a:r>
            <a:r>
              <a:rPr lang="en-US" sz="2900" dirty="0" err="1">
                <a:solidFill>
                  <a:schemeClr val="tx1">
                    <a:alpha val="80000"/>
                  </a:schemeClr>
                </a:solidFill>
              </a:rPr>
              <a:t>čo</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tam </a:t>
            </a:r>
            <a:r>
              <a:rPr lang="en-US" sz="2900" dirty="0" err="1">
                <a:solidFill>
                  <a:schemeClr val="tx1">
                    <a:alpha val="80000"/>
                  </a:schemeClr>
                </a:solidFill>
              </a:rPr>
              <a:t>celý</a:t>
            </a:r>
            <a:r>
              <a:rPr lang="en-US" sz="2900" dirty="0">
                <a:solidFill>
                  <a:schemeClr val="tx1">
                    <a:alpha val="80000"/>
                  </a:schemeClr>
                </a:solidFill>
              </a:rPr>
              <a:t> </a:t>
            </a:r>
            <a:r>
              <a:rPr lang="en-US" sz="2900" dirty="0" err="1">
                <a:solidFill>
                  <a:schemeClr val="tx1">
                    <a:alpha val="80000"/>
                  </a:schemeClr>
                </a:solidFill>
              </a:rPr>
              <a:t>čas</a:t>
            </a:r>
            <a:r>
              <a:rPr lang="en-US" sz="2900" dirty="0">
                <a:solidFill>
                  <a:schemeClr val="tx1">
                    <a:alpha val="80000"/>
                  </a:schemeClr>
                </a:solidFill>
              </a:rPr>
              <a:t> </a:t>
            </a:r>
            <a:r>
              <a:rPr lang="en-US" sz="2900" dirty="0" err="1">
                <a:solidFill>
                  <a:schemeClr val="tx1">
                    <a:alpha val="80000"/>
                  </a:schemeClr>
                </a:solidFill>
              </a:rPr>
              <a:t>odohrávalo</a:t>
            </a:r>
            <a:r>
              <a:rPr lang="en-US" sz="2900" dirty="0">
                <a:solidFill>
                  <a:schemeClr val="tx1">
                    <a:alpha val="80000"/>
                  </a:schemeClr>
                </a:solidFill>
              </a:rPr>
              <a:t>. </a:t>
            </a:r>
            <a:r>
              <a:rPr lang="en-US" sz="2900" dirty="0" err="1">
                <a:solidFill>
                  <a:schemeClr val="tx1">
                    <a:alpha val="80000"/>
                  </a:schemeClr>
                </a:solidFill>
              </a:rPr>
              <a:t>Pani</a:t>
            </a:r>
            <a:r>
              <a:rPr lang="en-US" sz="2900" dirty="0">
                <a:solidFill>
                  <a:schemeClr val="tx1">
                    <a:alpha val="80000"/>
                  </a:schemeClr>
                </a:solidFill>
              </a:rPr>
              <a:t> </a:t>
            </a:r>
            <a:r>
              <a:rPr lang="en-US" sz="2900" dirty="0" err="1">
                <a:solidFill>
                  <a:schemeClr val="tx1">
                    <a:alpha val="80000"/>
                  </a:schemeClr>
                </a:solidFill>
              </a:rPr>
              <a:t>Alenka</a:t>
            </a:r>
            <a:r>
              <a:rPr lang="en-US" sz="2900" dirty="0">
                <a:solidFill>
                  <a:schemeClr val="tx1">
                    <a:alpha val="80000"/>
                  </a:schemeClr>
                </a:solidFill>
              </a:rPr>
              <a:t> s </a:t>
            </a:r>
            <a:r>
              <a:rPr lang="en-US" sz="2900" dirty="0" err="1">
                <a:solidFill>
                  <a:schemeClr val="tx1">
                    <a:alpha val="80000"/>
                  </a:schemeClr>
                </a:solidFill>
              </a:rPr>
              <a:t>manželom</a:t>
            </a:r>
            <a:r>
              <a:rPr lang="en-US" sz="2900" dirty="0">
                <a:solidFill>
                  <a:schemeClr val="tx1">
                    <a:alpha val="80000"/>
                  </a:schemeClr>
                </a:solidFill>
              </a:rPr>
              <a:t> </a:t>
            </a:r>
            <a:r>
              <a:rPr lang="en-US" sz="2900" dirty="0" err="1">
                <a:solidFill>
                  <a:schemeClr val="tx1">
                    <a:alpha val="80000"/>
                  </a:schemeClr>
                </a:solidFill>
              </a:rPr>
              <a:t>boli</a:t>
            </a:r>
            <a:r>
              <a:rPr lang="en-US" sz="2900" dirty="0">
                <a:solidFill>
                  <a:schemeClr val="tx1">
                    <a:alpha val="80000"/>
                  </a:schemeClr>
                </a:solidFill>
              </a:rPr>
              <a:t> </a:t>
            </a:r>
            <a:r>
              <a:rPr lang="en-US" sz="2900" dirty="0" err="1">
                <a:solidFill>
                  <a:schemeClr val="tx1">
                    <a:alpha val="80000"/>
                  </a:schemeClr>
                </a:solidFill>
              </a:rPr>
              <a:t>úplne</a:t>
            </a:r>
            <a:r>
              <a:rPr lang="en-US" sz="2900" dirty="0">
                <a:solidFill>
                  <a:schemeClr val="tx1">
                    <a:alpha val="80000"/>
                  </a:schemeClr>
                </a:solidFill>
              </a:rPr>
              <a:t> </a:t>
            </a:r>
            <a:r>
              <a:rPr lang="en-US" sz="2900" dirty="0" err="1">
                <a:solidFill>
                  <a:schemeClr val="tx1">
                    <a:alpha val="80000"/>
                  </a:schemeClr>
                </a:solidFill>
              </a:rPr>
              <a:t>vystresovaní</a:t>
            </a:r>
            <a:r>
              <a:rPr lang="en-US" sz="2900" dirty="0">
                <a:solidFill>
                  <a:schemeClr val="tx1">
                    <a:alpha val="80000"/>
                  </a:schemeClr>
                </a:solidFill>
              </a:rPr>
              <a:t>. Po </a:t>
            </a:r>
            <a:r>
              <a:rPr lang="en-US" sz="2900" dirty="0" err="1">
                <a:solidFill>
                  <a:schemeClr val="tx1">
                    <a:alpha val="80000"/>
                  </a:schemeClr>
                </a:solidFill>
              </a:rPr>
              <a:t>nekonečných</a:t>
            </a:r>
            <a:r>
              <a:rPr lang="en-US" sz="2900" dirty="0">
                <a:solidFill>
                  <a:schemeClr val="tx1">
                    <a:alpha val="80000"/>
                  </a:schemeClr>
                </a:solidFill>
              </a:rPr>
              <a:t> </a:t>
            </a:r>
            <a:r>
              <a:rPr lang="en-US" sz="2900" dirty="0" err="1">
                <a:solidFill>
                  <a:schemeClr val="tx1">
                    <a:alpha val="80000"/>
                  </a:schemeClr>
                </a:solidFill>
              </a:rPr>
              <a:t>štyroch</a:t>
            </a:r>
            <a:r>
              <a:rPr lang="en-US" sz="2900" dirty="0">
                <a:solidFill>
                  <a:schemeClr val="tx1">
                    <a:alpha val="80000"/>
                  </a:schemeClr>
                </a:solidFill>
              </a:rPr>
              <a:t> </a:t>
            </a:r>
            <a:r>
              <a:rPr lang="en-US" sz="2900" dirty="0" err="1">
                <a:solidFill>
                  <a:schemeClr val="tx1">
                    <a:alpha val="80000"/>
                  </a:schemeClr>
                </a:solidFill>
              </a:rPr>
              <a:t>hodinách</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však</a:t>
            </a:r>
            <a:r>
              <a:rPr lang="en-US" sz="2900" dirty="0">
                <a:solidFill>
                  <a:schemeClr val="tx1">
                    <a:alpha val="80000"/>
                  </a:schemeClr>
                </a:solidFill>
              </a:rPr>
              <a:t> </a:t>
            </a:r>
            <a:r>
              <a:rPr lang="en-US" sz="2900" dirty="0" err="1">
                <a:solidFill>
                  <a:schemeClr val="tx1">
                    <a:alpha val="80000"/>
                  </a:schemeClr>
                </a:solidFill>
              </a:rPr>
              <a:t>všetci</a:t>
            </a:r>
            <a:r>
              <a:rPr lang="en-US" sz="2900" dirty="0">
                <a:solidFill>
                  <a:schemeClr val="tx1">
                    <a:alpha val="80000"/>
                  </a:schemeClr>
                </a:solidFill>
              </a:rPr>
              <a:t> </a:t>
            </a:r>
            <a:r>
              <a:rPr lang="en-US" sz="2900" dirty="0" err="1">
                <a:solidFill>
                  <a:schemeClr val="tx1">
                    <a:alpha val="80000"/>
                  </a:schemeClr>
                </a:solidFill>
              </a:rPr>
              <a:t>traja</a:t>
            </a:r>
            <a:r>
              <a:rPr lang="en-US" sz="2900" dirty="0">
                <a:solidFill>
                  <a:schemeClr val="tx1">
                    <a:alpha val="80000"/>
                  </a:schemeClr>
                </a:solidFill>
              </a:rPr>
              <a:t> </a:t>
            </a:r>
            <a:r>
              <a:rPr lang="en-US" sz="2900" dirty="0" err="1">
                <a:solidFill>
                  <a:schemeClr val="tx1">
                    <a:alpha val="80000"/>
                  </a:schemeClr>
                </a:solidFill>
              </a:rPr>
              <a:t>vrátili</a:t>
            </a:r>
            <a:r>
              <a:rPr lang="en-US" sz="2900" dirty="0">
                <a:solidFill>
                  <a:schemeClr val="tx1">
                    <a:alpha val="80000"/>
                  </a:schemeClr>
                </a:solidFill>
              </a:rPr>
              <a:t> </a:t>
            </a:r>
            <a:r>
              <a:rPr lang="en-US" sz="2900" dirty="0" err="1">
                <a:solidFill>
                  <a:schemeClr val="tx1">
                    <a:alpha val="80000"/>
                  </a:schemeClr>
                </a:solidFill>
              </a:rPr>
              <a:t>domov</a:t>
            </a:r>
            <a:r>
              <a:rPr lang="en-US" sz="2900" dirty="0">
                <a:solidFill>
                  <a:schemeClr val="tx1">
                    <a:alpha val="80000"/>
                  </a:schemeClr>
                </a:solidFill>
              </a:rPr>
              <a:t>. </a:t>
            </a:r>
            <a:r>
              <a:rPr lang="en-US" sz="2900" dirty="0" err="1">
                <a:solidFill>
                  <a:schemeClr val="tx1">
                    <a:alpha val="80000"/>
                  </a:schemeClr>
                </a:solidFill>
              </a:rPr>
              <a:t>Iba</a:t>
            </a:r>
            <a:r>
              <a:rPr lang="en-US" sz="2900" dirty="0">
                <a:solidFill>
                  <a:schemeClr val="tx1">
                    <a:alpha val="80000"/>
                  </a:schemeClr>
                </a:solidFill>
              </a:rPr>
              <a:t> Marika bola </a:t>
            </a:r>
            <a:r>
              <a:rPr lang="en-US" sz="2900" dirty="0" err="1">
                <a:solidFill>
                  <a:schemeClr val="tx1">
                    <a:alpha val="80000"/>
                  </a:schemeClr>
                </a:solidFill>
              </a:rPr>
              <a:t>spokojná</a:t>
            </a:r>
            <a:r>
              <a:rPr lang="en-US" sz="2900" dirty="0">
                <a:solidFill>
                  <a:schemeClr val="tx1">
                    <a:alpha val="80000"/>
                  </a:schemeClr>
                </a:solidFill>
              </a:rPr>
              <a:t> s </a:t>
            </a:r>
            <a:r>
              <a:rPr lang="en-US" sz="2900" dirty="0" err="1">
                <a:solidFill>
                  <a:schemeClr val="tx1">
                    <a:alpha val="80000"/>
                  </a:schemeClr>
                </a:solidFill>
              </a:rPr>
              <a:t>kúpou</a:t>
            </a:r>
            <a:r>
              <a:rPr lang="en-US" sz="2900" dirty="0">
                <a:solidFill>
                  <a:schemeClr val="tx1">
                    <a:alpha val="80000"/>
                  </a:schemeClr>
                </a:solidFill>
              </a:rPr>
              <a:t> </a:t>
            </a:r>
            <a:r>
              <a:rPr lang="en-US" sz="2900" dirty="0" err="1">
                <a:solidFill>
                  <a:schemeClr val="tx1">
                    <a:alpha val="80000"/>
                  </a:schemeClr>
                </a:solidFill>
              </a:rPr>
              <a:t>nových</a:t>
            </a:r>
            <a:r>
              <a:rPr lang="en-US" sz="2900" dirty="0">
                <a:solidFill>
                  <a:schemeClr val="tx1">
                    <a:alpha val="80000"/>
                  </a:schemeClr>
                </a:solidFill>
              </a:rPr>
              <a:t> </a:t>
            </a:r>
            <a:r>
              <a:rPr lang="en-US" sz="2900" dirty="0" err="1">
                <a:solidFill>
                  <a:schemeClr val="tx1">
                    <a:alpha val="80000"/>
                  </a:schemeClr>
                </a:solidFill>
              </a:rPr>
              <a:t>vankúšov</a:t>
            </a:r>
            <a:r>
              <a:rPr lang="en-US" sz="2900" dirty="0">
                <a:solidFill>
                  <a:schemeClr val="tx1">
                    <a:alpha val="80000"/>
                  </a:schemeClr>
                </a:solidFill>
              </a:rPr>
              <a:t> a </a:t>
            </a:r>
            <a:r>
              <a:rPr lang="en-US" sz="2900" dirty="0" err="1">
                <a:solidFill>
                  <a:schemeClr val="tx1">
                    <a:alpha val="80000"/>
                  </a:schemeClr>
                </a:solidFill>
              </a:rPr>
              <a:t>prikrývok</a:t>
            </a:r>
            <a:r>
              <a:rPr lang="en-US" sz="2900" dirty="0">
                <a:solidFill>
                  <a:schemeClr val="tx1">
                    <a:alpha val="80000"/>
                  </a:schemeClr>
                </a:solidFill>
              </a:rPr>
              <a:t>. S </a:t>
            </a:r>
            <a:r>
              <a:rPr lang="en-US" sz="2900" b="1" dirty="0" err="1">
                <a:solidFill>
                  <a:schemeClr val="tx1">
                    <a:alpha val="80000"/>
                  </a:schemeClr>
                </a:solidFill>
              </a:rPr>
              <a:t>výhodnou</a:t>
            </a:r>
            <a:r>
              <a:rPr lang="en-US" sz="2900" b="1" dirty="0">
                <a:solidFill>
                  <a:schemeClr val="tx1">
                    <a:alpha val="80000"/>
                  </a:schemeClr>
                </a:solidFill>
              </a:rPr>
              <a:t> </a:t>
            </a:r>
            <a:r>
              <a:rPr lang="en-US" sz="2900" b="1" dirty="0" err="1">
                <a:solidFill>
                  <a:schemeClr val="tx1">
                    <a:alpha val="80000"/>
                  </a:schemeClr>
                </a:solidFill>
              </a:rPr>
              <a:t>kúpou</a:t>
            </a:r>
            <a:r>
              <a:rPr lang="en-US" sz="2900" b="1" dirty="0">
                <a:solidFill>
                  <a:schemeClr val="tx1">
                    <a:alpha val="80000"/>
                  </a:schemeClr>
                </a:solidFill>
              </a:rPr>
              <a:t> </a:t>
            </a:r>
            <a:r>
              <a:rPr lang="en-US" sz="2900" dirty="0" err="1">
                <a:solidFill>
                  <a:schemeClr val="tx1">
                    <a:alpha val="80000"/>
                  </a:schemeClr>
                </a:solidFill>
              </a:rPr>
              <a:t>len</a:t>
            </a:r>
            <a:r>
              <a:rPr lang="en-US" sz="2900" dirty="0">
                <a:solidFill>
                  <a:schemeClr val="tx1">
                    <a:alpha val="80000"/>
                  </a:schemeClr>
                </a:solidFill>
              </a:rPr>
              <a:t> za 1 200 € </a:t>
            </a:r>
            <a:r>
              <a:rPr lang="en-US" sz="2900" dirty="0" err="1">
                <a:solidFill>
                  <a:schemeClr val="tx1">
                    <a:alpha val="80000"/>
                  </a:schemeClr>
                </a:solidFill>
              </a:rPr>
              <a:t>namiesto</a:t>
            </a:r>
            <a:r>
              <a:rPr lang="en-US" sz="2900" dirty="0">
                <a:solidFill>
                  <a:schemeClr val="tx1">
                    <a:alpha val="80000"/>
                  </a:schemeClr>
                </a:solidFill>
              </a:rPr>
              <a:t> 3 000 €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ihneď</a:t>
            </a:r>
            <a:r>
              <a:rPr lang="en-US" sz="2900" dirty="0">
                <a:solidFill>
                  <a:schemeClr val="tx1">
                    <a:alpha val="80000"/>
                  </a:schemeClr>
                </a:solidFill>
              </a:rPr>
              <a:t> </a:t>
            </a:r>
            <a:r>
              <a:rPr lang="en-US" sz="2900" dirty="0" err="1">
                <a:solidFill>
                  <a:schemeClr val="tx1">
                    <a:alpha val="80000"/>
                  </a:schemeClr>
                </a:solidFill>
              </a:rPr>
              <a:t>pochválila</a:t>
            </a:r>
            <a:r>
              <a:rPr lang="en-US" sz="2900" dirty="0">
                <a:solidFill>
                  <a:schemeClr val="tx1">
                    <a:alpha val="80000"/>
                  </a:schemeClr>
                </a:solidFill>
              </a:rPr>
              <a:t> </a:t>
            </a:r>
            <a:r>
              <a:rPr lang="en-US" sz="2900" dirty="0" err="1">
                <a:solidFill>
                  <a:schemeClr val="tx1">
                    <a:alpha val="80000"/>
                  </a:schemeClr>
                </a:solidFill>
              </a:rPr>
              <a:t>vnučke</a:t>
            </a:r>
            <a:r>
              <a:rPr lang="en-US" sz="2900" dirty="0">
                <a:solidFill>
                  <a:schemeClr val="tx1">
                    <a:alpha val="80000"/>
                  </a:schemeClr>
                </a:solidFill>
              </a:rPr>
              <a:t>. </a:t>
            </a:r>
            <a:r>
              <a:rPr lang="en-US" sz="2900" dirty="0" err="1">
                <a:solidFill>
                  <a:schemeClr val="tx1">
                    <a:alpha val="80000"/>
                  </a:schemeClr>
                </a:solidFill>
              </a:rPr>
              <a:t>Tá</a:t>
            </a:r>
            <a:r>
              <a:rPr lang="en-US" sz="2900" dirty="0">
                <a:solidFill>
                  <a:schemeClr val="tx1">
                    <a:alpha val="80000"/>
                  </a:schemeClr>
                </a:solidFill>
              </a:rPr>
              <a:t> </a:t>
            </a:r>
            <a:r>
              <a:rPr lang="en-US" sz="2900" dirty="0" err="1">
                <a:solidFill>
                  <a:schemeClr val="tx1">
                    <a:alpha val="80000"/>
                  </a:schemeClr>
                </a:solidFill>
              </a:rPr>
              <a:t>jej</a:t>
            </a:r>
            <a:r>
              <a:rPr lang="en-US" sz="2900" dirty="0">
                <a:solidFill>
                  <a:schemeClr val="tx1">
                    <a:alpha val="80000"/>
                  </a:schemeClr>
                </a:solidFill>
              </a:rPr>
              <a:t> </a:t>
            </a:r>
            <a:r>
              <a:rPr lang="en-US" sz="2900" dirty="0" err="1">
                <a:solidFill>
                  <a:schemeClr val="tx1">
                    <a:alpha val="80000"/>
                  </a:schemeClr>
                </a:solidFill>
              </a:rPr>
              <a:t>kúpou</a:t>
            </a:r>
            <a:r>
              <a:rPr lang="en-US" sz="2900" dirty="0">
                <a:solidFill>
                  <a:schemeClr val="tx1">
                    <a:alpha val="80000"/>
                  </a:schemeClr>
                </a:solidFill>
              </a:rPr>
              <a:t> </a:t>
            </a:r>
            <a:r>
              <a:rPr lang="en-US" sz="2900" dirty="0" err="1">
                <a:solidFill>
                  <a:schemeClr val="tx1">
                    <a:alpha val="80000"/>
                  </a:schemeClr>
                </a:solidFill>
              </a:rPr>
              <a:t>taká</a:t>
            </a:r>
            <a:r>
              <a:rPr lang="en-US" sz="2900" dirty="0">
                <a:solidFill>
                  <a:schemeClr val="tx1">
                    <a:alpha val="80000"/>
                  </a:schemeClr>
                </a:solidFill>
              </a:rPr>
              <a:t> </a:t>
            </a:r>
            <a:r>
              <a:rPr lang="en-US" sz="2900" dirty="0" err="1">
                <a:solidFill>
                  <a:schemeClr val="tx1">
                    <a:alpha val="80000"/>
                  </a:schemeClr>
                </a:solidFill>
              </a:rPr>
              <a:t>nadšená</a:t>
            </a:r>
            <a:r>
              <a:rPr lang="en-US" sz="2900" dirty="0">
                <a:solidFill>
                  <a:schemeClr val="tx1">
                    <a:alpha val="80000"/>
                  </a:schemeClr>
                </a:solidFill>
              </a:rPr>
              <a:t> </a:t>
            </a:r>
            <a:r>
              <a:rPr lang="en-US" sz="2900" dirty="0" err="1">
                <a:solidFill>
                  <a:schemeClr val="tx1">
                    <a:alpha val="80000"/>
                  </a:schemeClr>
                </a:solidFill>
              </a:rPr>
              <a:t>nebola</a:t>
            </a:r>
            <a:r>
              <a:rPr lang="en-US" sz="2900" dirty="0">
                <a:solidFill>
                  <a:schemeClr val="tx1">
                    <a:alpha val="80000"/>
                  </a:schemeClr>
                </a:solidFill>
              </a:rPr>
              <a:t> a </a:t>
            </a:r>
            <a:r>
              <a:rPr lang="en-US" sz="2900" dirty="0" err="1">
                <a:solidFill>
                  <a:schemeClr val="tx1">
                    <a:alpha val="80000"/>
                  </a:schemeClr>
                </a:solidFill>
              </a:rPr>
              <a:t>rozhodla</a:t>
            </a:r>
            <a:r>
              <a:rPr lang="en-US" sz="2900" dirty="0">
                <a:solidFill>
                  <a:schemeClr val="tx1">
                    <a:alpha val="80000"/>
                  </a:schemeClr>
                </a:solidFill>
              </a:rPr>
              <a:t> </a:t>
            </a:r>
            <a:r>
              <a:rPr lang="en-US" sz="2900" dirty="0" err="1">
                <a:solidFill>
                  <a:schemeClr val="tx1">
                    <a:alpha val="80000"/>
                  </a:schemeClr>
                </a:solidFill>
              </a:rPr>
              <a:t>sa</a:t>
            </a:r>
            <a:r>
              <a:rPr lang="en-US" sz="2900" dirty="0">
                <a:solidFill>
                  <a:schemeClr val="tx1">
                    <a:alpha val="80000"/>
                  </a:schemeClr>
                </a:solidFill>
              </a:rPr>
              <a:t> </a:t>
            </a:r>
            <a:r>
              <a:rPr lang="en-US" sz="2900" dirty="0" err="1">
                <a:solidFill>
                  <a:schemeClr val="tx1">
                    <a:alpha val="80000"/>
                  </a:schemeClr>
                </a:solidFill>
              </a:rPr>
              <a:t>vo</a:t>
            </a:r>
            <a:r>
              <a:rPr lang="en-US" sz="2900" dirty="0">
                <a:solidFill>
                  <a:schemeClr val="tx1">
                    <a:alpha val="80000"/>
                  </a:schemeClr>
                </a:solidFill>
              </a:rPr>
              <a:t> </a:t>
            </a:r>
            <a:r>
              <a:rPr lang="en-US" sz="2900" dirty="0" err="1">
                <a:solidFill>
                  <a:schemeClr val="tx1">
                    <a:alpha val="80000"/>
                  </a:schemeClr>
                </a:solidFill>
              </a:rPr>
              <a:t>veci</a:t>
            </a:r>
            <a:r>
              <a:rPr lang="en-US" sz="2900" dirty="0">
                <a:solidFill>
                  <a:schemeClr val="tx1">
                    <a:alpha val="80000"/>
                  </a:schemeClr>
                </a:solidFill>
              </a:rPr>
              <a:t> </a:t>
            </a:r>
            <a:r>
              <a:rPr lang="en-US" sz="2900" dirty="0" err="1">
                <a:solidFill>
                  <a:schemeClr val="tx1">
                    <a:alpha val="80000"/>
                  </a:schemeClr>
                </a:solidFill>
              </a:rPr>
              <a:t>konať</a:t>
            </a:r>
            <a:r>
              <a:rPr lang="en-US" sz="2900" dirty="0">
                <a:solidFill>
                  <a:schemeClr val="tx1">
                    <a:alpha val="80000"/>
                  </a:schemeClr>
                </a:solidFill>
              </a:rPr>
              <a:t>...</a:t>
            </a:r>
          </a:p>
          <a:p>
            <a:pPr indent="-228600">
              <a:lnSpc>
                <a:spcPct val="90000"/>
              </a:lnSpc>
              <a:spcAft>
                <a:spcPts val="600"/>
              </a:spcAft>
              <a:buFont typeface="Arial" panose="020B0604020202020204" pitchFamily="34" charset="0"/>
              <a:buChar char="•"/>
            </a:pPr>
            <a:endParaRPr lang="en-US" sz="2900" dirty="0">
              <a:solidFill>
                <a:schemeClr val="tx1">
                  <a:alpha val="80000"/>
                </a:schemeClr>
              </a:solidFill>
            </a:endParaRPr>
          </a:p>
          <a:p>
            <a:pPr indent="-228600">
              <a:lnSpc>
                <a:spcPct val="90000"/>
              </a:lnSpc>
              <a:spcAft>
                <a:spcPts val="600"/>
              </a:spcAft>
              <a:buFont typeface="Arial" panose="020B0604020202020204" pitchFamily="34" charset="0"/>
              <a:buChar char="•"/>
            </a:pPr>
            <a:endParaRPr lang="en-US" sz="800" dirty="0">
              <a:solidFill>
                <a:schemeClr val="tx1">
                  <a:alpha val="80000"/>
                </a:schemeClr>
              </a:solidFill>
            </a:endParaRPr>
          </a:p>
          <a:p>
            <a:pPr indent="-228600">
              <a:lnSpc>
                <a:spcPct val="90000"/>
              </a:lnSpc>
              <a:spcAft>
                <a:spcPts val="600"/>
              </a:spcAft>
              <a:buFont typeface="Arial" panose="020B0604020202020204" pitchFamily="34" charset="0"/>
              <a:buChar char="•"/>
            </a:pPr>
            <a:r>
              <a:rPr lang="en-US" sz="800" dirty="0">
                <a:solidFill>
                  <a:schemeClr val="tx1">
                    <a:alpha val="80000"/>
                  </a:schemeClr>
                </a:solidFill>
              </a:rPr>
              <a:t>       </a:t>
            </a:r>
            <a:endParaRPr lang="en-US" sz="800" b="1" dirty="0">
              <a:solidFill>
                <a:schemeClr val="tx1">
                  <a:alpha val="80000"/>
                </a:schemeClr>
              </a:solidFill>
            </a:endParaRPr>
          </a:p>
          <a:p>
            <a:pPr indent="-228600">
              <a:lnSpc>
                <a:spcPct val="90000"/>
              </a:lnSpc>
              <a:spcAft>
                <a:spcPts val="600"/>
              </a:spcAft>
              <a:buFont typeface="Arial" panose="020B0604020202020204" pitchFamily="34" charset="0"/>
              <a:buChar char="•"/>
            </a:pPr>
            <a:endParaRPr lang="en-US" sz="800" dirty="0">
              <a:solidFill>
                <a:schemeClr val="tx1">
                  <a:alpha val="80000"/>
                </a:schemeClr>
              </a:solidFill>
            </a:endParaRPr>
          </a:p>
          <a:p>
            <a:pPr indent="-228600">
              <a:lnSpc>
                <a:spcPct val="90000"/>
              </a:lnSpc>
              <a:spcAft>
                <a:spcPts val="600"/>
              </a:spcAft>
              <a:buFont typeface="Arial" panose="020B0604020202020204" pitchFamily="34" charset="0"/>
              <a:buChar char="•"/>
            </a:pPr>
            <a:endParaRPr lang="en-US" sz="800" dirty="0">
              <a:solidFill>
                <a:schemeClr val="tx1">
                  <a:alpha val="80000"/>
                </a:schemeClr>
              </a:solidFill>
            </a:endParaRPr>
          </a:p>
          <a:p>
            <a:pPr indent="-228600">
              <a:lnSpc>
                <a:spcPct val="90000"/>
              </a:lnSpc>
              <a:spcAft>
                <a:spcPts val="600"/>
              </a:spcAft>
              <a:buFont typeface="Arial" panose="020B0604020202020204" pitchFamily="34" charset="0"/>
              <a:buChar char="•"/>
            </a:pPr>
            <a:r>
              <a:rPr lang="en-US" sz="800" dirty="0">
                <a:solidFill>
                  <a:schemeClr val="tx1">
                    <a:alpha val="80000"/>
                  </a:schemeClr>
                </a:solidFill>
              </a:rPr>
              <a:t>         </a:t>
            </a:r>
            <a:endParaRPr lang="en-US" sz="800" b="1" dirty="0">
              <a:solidFill>
                <a:schemeClr val="tx1">
                  <a:alpha val="80000"/>
                </a:schemeClr>
              </a:solidFill>
            </a:endParaRPr>
          </a:p>
        </p:txBody>
      </p:sp>
      <p:sp>
        <p:nvSpPr>
          <p:cNvPr id="12" name="Obdĺžnik 11"/>
          <p:cNvSpPr/>
          <p:nvPr/>
        </p:nvSpPr>
        <p:spPr>
          <a:xfrm>
            <a:off x="2063552" y="2852936"/>
            <a:ext cx="50405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sk-SK"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041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lokTextu 7"/>
          <p:cNvSpPr txBox="1"/>
          <p:nvPr/>
        </p:nvSpPr>
        <p:spPr>
          <a:xfrm>
            <a:off x="838200" y="698643"/>
            <a:ext cx="5243394" cy="222553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5600" b="1" kern="1200">
                <a:solidFill>
                  <a:schemeClr val="tx1"/>
                </a:solidFill>
                <a:latin typeface="+mj-lt"/>
                <a:ea typeface="+mj-ea"/>
                <a:cs typeface="+mj-cs"/>
              </a:rPr>
              <a:t>Prípad III</a:t>
            </a:r>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81934"/>
            <a:ext cx="0" cy="6476066"/>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34F88D19-C269-4F98-BE6B-CFB6207D36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0408" y="740316"/>
            <a:ext cx="465458" cy="872153"/>
            <a:chOff x="6110408" y="740316"/>
            <a:chExt cx="465458" cy="872153"/>
          </a:xfrm>
        </p:grpSpPr>
        <p:sp>
          <p:nvSpPr>
            <p:cNvPr id="2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2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2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pic>
        <p:nvPicPr>
          <p:cNvPr id="5" name="Obrázok 4" descr="Obrázok, na ktorom je text, vnútri&#10;&#10;Automaticky generovaný popis">
            <a:extLst>
              <a:ext uri="{FF2B5EF4-FFF2-40B4-BE49-F238E27FC236}">
                <a16:creationId xmlns:a16="http://schemas.microsoft.com/office/drawing/2014/main" id="{253D3B11-EEB6-48F1-8550-79D42DB990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7909" y="3003053"/>
            <a:ext cx="4003973" cy="2994972"/>
          </a:xfrm>
          <a:prstGeom prst="rect">
            <a:avLst/>
          </a:prstGeom>
        </p:spPr>
      </p:pic>
      <p:sp>
        <p:nvSpPr>
          <p:cNvPr id="13" name="BlokTextu 12"/>
          <p:cNvSpPr txBox="1"/>
          <p:nvPr/>
        </p:nvSpPr>
        <p:spPr>
          <a:xfrm>
            <a:off x="6067525" y="879355"/>
            <a:ext cx="5869916" cy="5120755"/>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600" b="1" dirty="0">
                <a:solidFill>
                  <a:schemeClr val="tx1">
                    <a:alpha val="80000"/>
                  </a:schemeClr>
                </a:solidFill>
              </a:rPr>
              <a:t>O </a:t>
            </a:r>
            <a:r>
              <a:rPr lang="en-US" sz="1600" b="1" dirty="0" err="1">
                <a:solidFill>
                  <a:schemeClr val="tx1">
                    <a:alpha val="80000"/>
                  </a:schemeClr>
                </a:solidFill>
              </a:rPr>
              <a:t>aký</a:t>
            </a:r>
            <a:r>
              <a:rPr lang="en-US" sz="1600" b="1" dirty="0">
                <a:solidFill>
                  <a:schemeClr val="tx1">
                    <a:alpha val="80000"/>
                  </a:schemeClr>
                </a:solidFill>
              </a:rPr>
              <a:t> </a:t>
            </a:r>
            <a:r>
              <a:rPr lang="en-US" sz="1600" b="1" dirty="0" err="1">
                <a:solidFill>
                  <a:schemeClr val="tx1">
                    <a:alpha val="80000"/>
                  </a:schemeClr>
                </a:solidFill>
              </a:rPr>
              <a:t>typ</a:t>
            </a:r>
            <a:r>
              <a:rPr lang="en-US" sz="1600" b="1" dirty="0">
                <a:solidFill>
                  <a:schemeClr val="tx1">
                    <a:alpha val="80000"/>
                  </a:schemeClr>
                </a:solidFill>
              </a:rPr>
              <a:t> </a:t>
            </a:r>
            <a:r>
              <a:rPr lang="en-US" sz="1600" b="1" dirty="0" err="1">
                <a:solidFill>
                  <a:schemeClr val="tx1">
                    <a:alpha val="80000"/>
                  </a:schemeClr>
                </a:solidFill>
              </a:rPr>
              <a:t>predaja</a:t>
            </a:r>
            <a:r>
              <a:rPr lang="en-US" sz="1600" b="1" dirty="0">
                <a:solidFill>
                  <a:schemeClr val="tx1">
                    <a:alpha val="80000"/>
                  </a:schemeClr>
                </a:solidFill>
              </a:rPr>
              <a:t> </a:t>
            </a:r>
            <a:r>
              <a:rPr lang="en-US" sz="1600" b="1" dirty="0" err="1">
                <a:solidFill>
                  <a:schemeClr val="tx1">
                    <a:alpha val="80000"/>
                  </a:schemeClr>
                </a:solidFill>
              </a:rPr>
              <a:t>išlo</a:t>
            </a:r>
            <a:r>
              <a:rPr lang="en-US" sz="1600" b="1" dirty="0">
                <a:solidFill>
                  <a:schemeClr val="tx1">
                    <a:alpha val="80000"/>
                  </a:schemeClr>
                </a:solidFill>
              </a:rPr>
              <a:t>?</a:t>
            </a:r>
          </a:p>
          <a:p>
            <a:pPr indent="-228600">
              <a:lnSpc>
                <a:spcPct val="90000"/>
              </a:lnSpc>
              <a:spcAft>
                <a:spcPts val="600"/>
              </a:spcAft>
              <a:buFont typeface="Arial" panose="020B0604020202020204" pitchFamily="34" charset="0"/>
              <a:buChar char="•"/>
            </a:pPr>
            <a:r>
              <a:rPr lang="en-US" sz="1600" b="1" dirty="0" err="1">
                <a:solidFill>
                  <a:schemeClr val="tx1">
                    <a:alpha val="80000"/>
                  </a:schemeClr>
                </a:solidFill>
              </a:rPr>
              <a:t>Kde</a:t>
            </a:r>
            <a:r>
              <a:rPr lang="en-US" sz="1600" b="1" dirty="0">
                <a:solidFill>
                  <a:schemeClr val="tx1">
                    <a:alpha val="80000"/>
                  </a:schemeClr>
                </a:solidFill>
              </a:rPr>
              <a:t> </a:t>
            </a:r>
            <a:r>
              <a:rPr lang="en-US" sz="1600" b="1" dirty="0" err="1">
                <a:solidFill>
                  <a:schemeClr val="tx1">
                    <a:alpha val="80000"/>
                  </a:schemeClr>
                </a:solidFill>
              </a:rPr>
              <a:t>si</a:t>
            </a:r>
            <a:r>
              <a:rPr lang="en-US" sz="1600" b="1" dirty="0">
                <a:solidFill>
                  <a:schemeClr val="tx1">
                    <a:alpha val="80000"/>
                  </a:schemeClr>
                </a:solidFill>
              </a:rPr>
              <a:t> </a:t>
            </a:r>
            <a:r>
              <a:rPr lang="en-US" sz="1600" b="1" dirty="0" err="1">
                <a:solidFill>
                  <a:schemeClr val="tx1">
                    <a:alpha val="80000"/>
                  </a:schemeClr>
                </a:solidFill>
              </a:rPr>
              <a:t>môže</a:t>
            </a:r>
            <a:r>
              <a:rPr lang="en-US" sz="1600" b="1" dirty="0">
                <a:solidFill>
                  <a:schemeClr val="tx1">
                    <a:alpha val="80000"/>
                  </a:schemeClr>
                </a:solidFill>
              </a:rPr>
              <a:t> </a:t>
            </a:r>
            <a:r>
              <a:rPr lang="en-US" sz="1600" b="1" dirty="0" err="1">
                <a:solidFill>
                  <a:schemeClr val="tx1">
                    <a:alpha val="80000"/>
                  </a:schemeClr>
                </a:solidFill>
              </a:rPr>
              <a:t>vnučka</a:t>
            </a:r>
            <a:r>
              <a:rPr lang="en-US" sz="1600" b="1" dirty="0">
                <a:solidFill>
                  <a:schemeClr val="tx1">
                    <a:alpha val="80000"/>
                  </a:schemeClr>
                </a:solidFill>
              </a:rPr>
              <a:t> </a:t>
            </a:r>
            <a:r>
              <a:rPr lang="en-US" sz="1600" b="1" dirty="0" err="1">
                <a:solidFill>
                  <a:schemeClr val="tx1">
                    <a:alpha val="80000"/>
                  </a:schemeClr>
                </a:solidFill>
              </a:rPr>
              <a:t>overiť</a:t>
            </a:r>
            <a:r>
              <a:rPr lang="en-US" sz="1600" b="1" dirty="0">
                <a:solidFill>
                  <a:schemeClr val="tx1">
                    <a:alpha val="80000"/>
                  </a:schemeClr>
                </a:solidFill>
              </a:rPr>
              <a:t>, </a:t>
            </a:r>
            <a:r>
              <a:rPr lang="en-US" sz="1600" b="1" dirty="0" err="1">
                <a:solidFill>
                  <a:schemeClr val="tx1">
                    <a:alpha val="80000"/>
                  </a:schemeClr>
                </a:solidFill>
              </a:rPr>
              <a:t>či</a:t>
            </a:r>
            <a:r>
              <a:rPr lang="en-US" sz="1600" b="1" dirty="0">
                <a:solidFill>
                  <a:schemeClr val="tx1">
                    <a:alpha val="80000"/>
                  </a:schemeClr>
                </a:solidFill>
              </a:rPr>
              <a:t> </a:t>
            </a:r>
            <a:r>
              <a:rPr lang="en-US" sz="1600" b="1" dirty="0" err="1">
                <a:solidFill>
                  <a:schemeClr val="tx1">
                    <a:alpha val="80000"/>
                  </a:schemeClr>
                </a:solidFill>
              </a:rPr>
              <a:t>táto</a:t>
            </a:r>
            <a:r>
              <a:rPr lang="en-US" sz="1600" b="1" dirty="0">
                <a:solidFill>
                  <a:schemeClr val="tx1">
                    <a:alpha val="80000"/>
                  </a:schemeClr>
                </a:solidFill>
              </a:rPr>
              <a:t> </a:t>
            </a:r>
            <a:r>
              <a:rPr lang="en-US" sz="1600" b="1" dirty="0" err="1">
                <a:solidFill>
                  <a:schemeClr val="tx1">
                    <a:alpha val="80000"/>
                  </a:schemeClr>
                </a:solidFill>
              </a:rPr>
              <a:t>akcia</a:t>
            </a:r>
            <a:r>
              <a:rPr lang="en-US" sz="1600" b="1" dirty="0">
                <a:solidFill>
                  <a:schemeClr val="tx1">
                    <a:alpha val="80000"/>
                  </a:schemeClr>
                </a:solidFill>
              </a:rPr>
              <a:t> bola </a:t>
            </a:r>
            <a:r>
              <a:rPr lang="en-US" sz="1600" b="1" dirty="0" err="1">
                <a:solidFill>
                  <a:schemeClr val="tx1">
                    <a:alpha val="80000"/>
                  </a:schemeClr>
                </a:solidFill>
              </a:rPr>
              <a:t>zákonná</a:t>
            </a:r>
            <a:r>
              <a:rPr lang="en-US" sz="1600" b="1" dirty="0">
                <a:solidFill>
                  <a:schemeClr val="tx1">
                    <a:alpha val="80000"/>
                  </a:schemeClr>
                </a:solidFill>
              </a:rPr>
              <a:t>?</a:t>
            </a:r>
          </a:p>
          <a:p>
            <a:pPr indent="-228600">
              <a:lnSpc>
                <a:spcPct val="90000"/>
              </a:lnSpc>
              <a:spcAft>
                <a:spcPts val="600"/>
              </a:spcAft>
              <a:buFont typeface="Arial" panose="020B0604020202020204" pitchFamily="34" charset="0"/>
              <a:buChar char="•"/>
            </a:pPr>
            <a:r>
              <a:rPr lang="en-US" sz="1600" b="1" dirty="0" err="1">
                <a:solidFill>
                  <a:schemeClr val="tx1">
                    <a:alpha val="80000"/>
                  </a:schemeClr>
                </a:solidFill>
              </a:rPr>
              <a:t>Vnučka</a:t>
            </a:r>
            <a:r>
              <a:rPr lang="en-US" sz="1600" b="1" dirty="0">
                <a:solidFill>
                  <a:schemeClr val="tx1">
                    <a:alpha val="80000"/>
                  </a:schemeClr>
                </a:solidFill>
              </a:rPr>
              <a:t> </a:t>
            </a:r>
            <a:r>
              <a:rPr lang="en-US" sz="1600" b="1" dirty="0" err="1">
                <a:solidFill>
                  <a:schemeClr val="tx1">
                    <a:alpha val="80000"/>
                  </a:schemeClr>
                </a:solidFill>
              </a:rPr>
              <a:t>zistila</a:t>
            </a:r>
            <a:r>
              <a:rPr lang="en-US" sz="1600" b="1" dirty="0">
                <a:solidFill>
                  <a:schemeClr val="tx1">
                    <a:alpha val="80000"/>
                  </a:schemeClr>
                </a:solidFill>
              </a:rPr>
              <a:t>, </a:t>
            </a:r>
            <a:r>
              <a:rPr lang="en-US" sz="1600" b="1" dirty="0" err="1">
                <a:solidFill>
                  <a:schemeClr val="tx1">
                    <a:alpha val="80000"/>
                  </a:schemeClr>
                </a:solidFill>
              </a:rPr>
              <a:t>že</a:t>
            </a:r>
            <a:r>
              <a:rPr lang="en-US" sz="1600" b="1" dirty="0">
                <a:solidFill>
                  <a:schemeClr val="tx1">
                    <a:alpha val="80000"/>
                  </a:schemeClr>
                </a:solidFill>
              </a:rPr>
              <a:t> o </a:t>
            </a:r>
            <a:r>
              <a:rPr lang="en-US" sz="1600" b="1" dirty="0" err="1">
                <a:solidFill>
                  <a:schemeClr val="tx1">
                    <a:alpha val="80000"/>
                  </a:schemeClr>
                </a:solidFill>
              </a:rPr>
              <a:t>predaji</a:t>
            </a:r>
            <a:r>
              <a:rPr lang="en-US" sz="1600" b="1" dirty="0">
                <a:solidFill>
                  <a:schemeClr val="tx1">
                    <a:alpha val="80000"/>
                  </a:schemeClr>
                </a:solidFill>
              </a:rPr>
              <a:t> </a:t>
            </a:r>
            <a:r>
              <a:rPr lang="en-US" sz="1600" b="1" dirty="0" err="1">
                <a:solidFill>
                  <a:schemeClr val="tx1">
                    <a:alpha val="80000"/>
                  </a:schemeClr>
                </a:solidFill>
              </a:rPr>
              <a:t>antialergických</a:t>
            </a:r>
            <a:r>
              <a:rPr lang="en-US" sz="1600" b="1" dirty="0">
                <a:solidFill>
                  <a:schemeClr val="tx1">
                    <a:alpha val="80000"/>
                  </a:schemeClr>
                </a:solidFill>
              </a:rPr>
              <a:t> </a:t>
            </a:r>
            <a:r>
              <a:rPr lang="en-US" sz="1600" b="1" dirty="0" err="1">
                <a:solidFill>
                  <a:schemeClr val="tx1">
                    <a:alpha val="80000"/>
                  </a:schemeClr>
                </a:solidFill>
              </a:rPr>
              <a:t>vankúšov</a:t>
            </a:r>
            <a:r>
              <a:rPr lang="en-US" sz="1600" b="1" dirty="0">
                <a:solidFill>
                  <a:schemeClr val="tx1">
                    <a:alpha val="80000"/>
                  </a:schemeClr>
                </a:solidFill>
              </a:rPr>
              <a:t> a </a:t>
            </a:r>
            <a:r>
              <a:rPr lang="en-US" sz="1600" b="1" dirty="0" err="1">
                <a:solidFill>
                  <a:schemeClr val="tx1">
                    <a:alpha val="80000"/>
                  </a:schemeClr>
                </a:solidFill>
              </a:rPr>
              <a:t>prikrývok</a:t>
            </a:r>
            <a:r>
              <a:rPr lang="en-US" sz="1600" b="1" dirty="0">
                <a:solidFill>
                  <a:schemeClr val="tx1">
                    <a:alpha val="80000"/>
                  </a:schemeClr>
                </a:solidFill>
              </a:rPr>
              <a:t>, </a:t>
            </a:r>
            <a:r>
              <a:rPr lang="en-US" sz="1600" b="1" dirty="0" err="1">
                <a:solidFill>
                  <a:schemeClr val="tx1">
                    <a:alpha val="80000"/>
                  </a:schemeClr>
                </a:solidFill>
              </a:rPr>
              <a:t>ktoré</a:t>
            </a:r>
            <a:r>
              <a:rPr lang="en-US" sz="1600" b="1" dirty="0">
                <a:solidFill>
                  <a:schemeClr val="tx1">
                    <a:alpha val="80000"/>
                  </a:schemeClr>
                </a:solidFill>
              </a:rPr>
              <a:t> </a:t>
            </a:r>
            <a:r>
              <a:rPr lang="en-US" sz="1600" b="1" dirty="0" err="1">
                <a:solidFill>
                  <a:schemeClr val="tx1">
                    <a:alpha val="80000"/>
                  </a:schemeClr>
                </a:solidFill>
              </a:rPr>
              <a:t>nakúpila</a:t>
            </a:r>
            <a:r>
              <a:rPr lang="en-US" sz="1600" b="1" dirty="0">
                <a:solidFill>
                  <a:schemeClr val="tx1">
                    <a:alpha val="80000"/>
                  </a:schemeClr>
                </a:solidFill>
              </a:rPr>
              <a:t> </a:t>
            </a:r>
            <a:r>
              <a:rPr lang="en-US" sz="1600" b="1" dirty="0" err="1">
                <a:solidFill>
                  <a:schemeClr val="tx1">
                    <a:alpha val="80000"/>
                  </a:schemeClr>
                </a:solidFill>
              </a:rPr>
              <a:t>jej</a:t>
            </a:r>
            <a:r>
              <a:rPr lang="en-US" sz="1600" b="1" dirty="0">
                <a:solidFill>
                  <a:schemeClr val="tx1">
                    <a:alpha val="80000"/>
                  </a:schemeClr>
                </a:solidFill>
              </a:rPr>
              <a:t> babka, </a:t>
            </a:r>
            <a:r>
              <a:rPr lang="en-US" sz="1600" b="1" dirty="0" err="1">
                <a:solidFill>
                  <a:schemeClr val="tx1">
                    <a:alpha val="80000"/>
                  </a:schemeClr>
                </a:solidFill>
              </a:rPr>
              <a:t>nebola</a:t>
            </a:r>
            <a:r>
              <a:rPr lang="en-US" sz="1600" b="1" dirty="0">
                <a:solidFill>
                  <a:schemeClr val="tx1">
                    <a:alpha val="80000"/>
                  </a:schemeClr>
                </a:solidFill>
              </a:rPr>
              <a:t> </a:t>
            </a:r>
            <a:r>
              <a:rPr lang="en-US" sz="1600" b="1" dirty="0" err="1">
                <a:solidFill>
                  <a:schemeClr val="tx1">
                    <a:alpha val="80000"/>
                  </a:schemeClr>
                </a:solidFill>
              </a:rPr>
              <a:t>vopred</a:t>
            </a:r>
            <a:r>
              <a:rPr lang="en-US" sz="1600" b="1" dirty="0">
                <a:solidFill>
                  <a:schemeClr val="tx1">
                    <a:alpha val="80000"/>
                  </a:schemeClr>
                </a:solidFill>
              </a:rPr>
              <a:t> </a:t>
            </a:r>
            <a:r>
              <a:rPr lang="en-US" sz="1600" b="1" dirty="0" err="1">
                <a:solidFill>
                  <a:schemeClr val="tx1">
                    <a:alpha val="80000"/>
                  </a:schemeClr>
                </a:solidFill>
              </a:rPr>
              <a:t>žiadna</a:t>
            </a:r>
            <a:r>
              <a:rPr lang="en-US" sz="1600" b="1" dirty="0">
                <a:solidFill>
                  <a:schemeClr val="tx1">
                    <a:alpha val="80000"/>
                  </a:schemeClr>
                </a:solidFill>
              </a:rPr>
              <a:t> </a:t>
            </a:r>
            <a:r>
              <a:rPr lang="en-US" sz="1600" b="1" dirty="0" err="1">
                <a:solidFill>
                  <a:schemeClr val="tx1">
                    <a:alpha val="80000"/>
                  </a:schemeClr>
                </a:solidFill>
              </a:rPr>
              <a:t>zmienka</a:t>
            </a:r>
            <a:r>
              <a:rPr lang="en-US" sz="1600" b="1" dirty="0">
                <a:solidFill>
                  <a:schemeClr val="tx1">
                    <a:alpha val="80000"/>
                  </a:schemeClr>
                </a:solidFill>
              </a:rPr>
              <a:t> – </a:t>
            </a:r>
            <a:r>
              <a:rPr lang="en-US" sz="1600" b="1" dirty="0" err="1">
                <a:solidFill>
                  <a:schemeClr val="tx1">
                    <a:alpha val="80000"/>
                  </a:schemeClr>
                </a:solidFill>
              </a:rPr>
              <a:t>čo</a:t>
            </a:r>
            <a:r>
              <a:rPr lang="en-US" sz="1600" b="1" dirty="0">
                <a:solidFill>
                  <a:schemeClr val="tx1">
                    <a:alpha val="80000"/>
                  </a:schemeClr>
                </a:solidFill>
              </a:rPr>
              <a:t> z toho </a:t>
            </a:r>
            <a:r>
              <a:rPr lang="en-US" sz="1600" b="1" dirty="0" err="1">
                <a:solidFill>
                  <a:schemeClr val="tx1">
                    <a:alpha val="80000"/>
                  </a:schemeClr>
                </a:solidFill>
              </a:rPr>
              <a:t>vyplýva</a:t>
            </a:r>
            <a:r>
              <a:rPr lang="en-US" sz="1600" b="1" dirty="0">
                <a:solidFill>
                  <a:schemeClr val="tx1">
                    <a:alpha val="80000"/>
                  </a:schemeClr>
                </a:solidFill>
              </a:rPr>
              <a:t>?</a:t>
            </a:r>
          </a:p>
          <a:p>
            <a:pPr indent="-228600">
              <a:lnSpc>
                <a:spcPct val="90000"/>
              </a:lnSpc>
              <a:spcAft>
                <a:spcPts val="600"/>
              </a:spcAft>
              <a:buFont typeface="Arial" panose="020B0604020202020204" pitchFamily="34" charset="0"/>
              <a:buChar char="•"/>
            </a:pPr>
            <a:r>
              <a:rPr lang="en-US" sz="1600" b="1" dirty="0" err="1">
                <a:solidFill>
                  <a:schemeClr val="tx1">
                    <a:alpha val="80000"/>
                  </a:schemeClr>
                </a:solidFill>
              </a:rPr>
              <a:t>Zdá</a:t>
            </a:r>
            <a:r>
              <a:rPr lang="en-US" sz="1600" b="1" dirty="0">
                <a:solidFill>
                  <a:schemeClr val="tx1">
                    <a:alpha val="80000"/>
                  </a:schemeClr>
                </a:solidFill>
              </a:rPr>
              <a:t> </a:t>
            </a:r>
            <a:r>
              <a:rPr lang="en-US" sz="1600" b="1" dirty="0" err="1">
                <a:solidFill>
                  <a:schemeClr val="tx1">
                    <a:alpha val="80000"/>
                  </a:schemeClr>
                </a:solidFill>
              </a:rPr>
              <a:t>sa</a:t>
            </a:r>
            <a:r>
              <a:rPr lang="en-US" sz="1600" b="1" dirty="0">
                <a:solidFill>
                  <a:schemeClr val="tx1">
                    <a:alpha val="80000"/>
                  </a:schemeClr>
                </a:solidFill>
              </a:rPr>
              <a:t> </a:t>
            </a:r>
            <a:r>
              <a:rPr lang="en-US" sz="1600" b="1" dirty="0" err="1">
                <a:solidFill>
                  <a:schemeClr val="tx1">
                    <a:alpha val="80000"/>
                  </a:schemeClr>
                </a:solidFill>
              </a:rPr>
              <a:t>Vám</a:t>
            </a:r>
            <a:r>
              <a:rPr lang="en-US" sz="1600" b="1" dirty="0">
                <a:solidFill>
                  <a:schemeClr val="tx1">
                    <a:alpha val="80000"/>
                  </a:schemeClr>
                </a:solidFill>
              </a:rPr>
              <a:t> </a:t>
            </a:r>
            <a:r>
              <a:rPr lang="en-US" sz="1600" b="1" dirty="0" err="1">
                <a:solidFill>
                  <a:schemeClr val="tx1">
                    <a:alpha val="80000"/>
                  </a:schemeClr>
                </a:solidFill>
              </a:rPr>
              <a:t>postup</a:t>
            </a:r>
            <a:r>
              <a:rPr lang="en-US" sz="1600" b="1" dirty="0">
                <a:solidFill>
                  <a:schemeClr val="tx1">
                    <a:alpha val="80000"/>
                  </a:schemeClr>
                </a:solidFill>
              </a:rPr>
              <a:t> </a:t>
            </a:r>
            <a:r>
              <a:rPr lang="en-US" sz="1600" b="1" dirty="0" err="1">
                <a:solidFill>
                  <a:schemeClr val="tx1">
                    <a:alpha val="80000"/>
                  </a:schemeClr>
                </a:solidFill>
              </a:rPr>
              <a:t>predávajúceho</a:t>
            </a:r>
            <a:r>
              <a:rPr lang="en-US" sz="1600" b="1" dirty="0">
                <a:solidFill>
                  <a:schemeClr val="tx1">
                    <a:alpha val="80000"/>
                  </a:schemeClr>
                </a:solidFill>
              </a:rPr>
              <a:t>, </a:t>
            </a:r>
            <a:r>
              <a:rPr lang="en-US" sz="1600" b="1" dirty="0" err="1">
                <a:solidFill>
                  <a:schemeClr val="tx1">
                    <a:alpha val="80000"/>
                  </a:schemeClr>
                </a:solidFill>
              </a:rPr>
              <a:t>ktorý</a:t>
            </a:r>
            <a:r>
              <a:rPr lang="en-US" sz="1600" b="1" dirty="0">
                <a:solidFill>
                  <a:schemeClr val="tx1">
                    <a:alpha val="80000"/>
                  </a:schemeClr>
                </a:solidFill>
              </a:rPr>
              <a:t> </a:t>
            </a:r>
            <a:r>
              <a:rPr lang="en-US" sz="1600" b="1" dirty="0" err="1">
                <a:solidFill>
                  <a:schemeClr val="tx1">
                    <a:alpha val="80000"/>
                  </a:schemeClr>
                </a:solidFill>
              </a:rPr>
              <a:t>odviedol</a:t>
            </a:r>
            <a:r>
              <a:rPr lang="en-US" sz="1600" b="1" dirty="0">
                <a:solidFill>
                  <a:schemeClr val="tx1">
                    <a:alpha val="80000"/>
                  </a:schemeClr>
                </a:solidFill>
              </a:rPr>
              <a:t> </a:t>
            </a:r>
            <a:r>
              <a:rPr lang="en-US" sz="1600" b="1" dirty="0" err="1">
                <a:solidFill>
                  <a:schemeClr val="tx1">
                    <a:alpha val="80000"/>
                  </a:schemeClr>
                </a:solidFill>
              </a:rPr>
              <a:t>pani</a:t>
            </a:r>
            <a:r>
              <a:rPr lang="en-US" sz="1600" b="1" dirty="0">
                <a:solidFill>
                  <a:schemeClr val="tx1">
                    <a:alpha val="80000"/>
                  </a:schemeClr>
                </a:solidFill>
              </a:rPr>
              <a:t> </a:t>
            </a:r>
            <a:r>
              <a:rPr lang="en-US" sz="1600" b="1" dirty="0" err="1">
                <a:solidFill>
                  <a:schemeClr val="tx1">
                    <a:alpha val="80000"/>
                  </a:schemeClr>
                </a:solidFill>
              </a:rPr>
              <a:t>Mariku</a:t>
            </a:r>
            <a:r>
              <a:rPr lang="en-US" sz="1600" b="1" dirty="0">
                <a:solidFill>
                  <a:schemeClr val="tx1">
                    <a:alpha val="80000"/>
                  </a:schemeClr>
                </a:solidFill>
              </a:rPr>
              <a:t> </a:t>
            </a:r>
            <a:r>
              <a:rPr lang="en-US" sz="1600" b="1" dirty="0" err="1">
                <a:solidFill>
                  <a:schemeClr val="tx1">
                    <a:alpha val="80000"/>
                  </a:schemeClr>
                </a:solidFill>
              </a:rPr>
              <a:t>mimo</a:t>
            </a:r>
            <a:r>
              <a:rPr lang="en-US" sz="1600" b="1" dirty="0">
                <a:solidFill>
                  <a:schemeClr val="tx1">
                    <a:alpha val="80000"/>
                  </a:schemeClr>
                </a:solidFill>
              </a:rPr>
              <a:t> </a:t>
            </a:r>
            <a:r>
              <a:rPr lang="en-US" sz="1600" b="1" dirty="0" err="1">
                <a:solidFill>
                  <a:schemeClr val="tx1">
                    <a:alpha val="80000"/>
                  </a:schemeClr>
                </a:solidFill>
              </a:rPr>
              <a:t>hlavného</a:t>
            </a:r>
            <a:r>
              <a:rPr lang="en-US" sz="1600" b="1" dirty="0">
                <a:solidFill>
                  <a:schemeClr val="tx1">
                    <a:alpha val="80000"/>
                  </a:schemeClr>
                </a:solidFill>
              </a:rPr>
              <a:t> </a:t>
            </a:r>
            <a:r>
              <a:rPr lang="en-US" sz="1600" b="1" dirty="0" err="1">
                <a:solidFill>
                  <a:schemeClr val="tx1">
                    <a:alpha val="80000"/>
                  </a:schemeClr>
                </a:solidFill>
              </a:rPr>
              <a:t>dejiska</a:t>
            </a:r>
            <a:r>
              <a:rPr lang="en-US" sz="1600" b="1" dirty="0">
                <a:solidFill>
                  <a:schemeClr val="tx1">
                    <a:alpha val="80000"/>
                  </a:schemeClr>
                </a:solidFill>
              </a:rPr>
              <a:t> </a:t>
            </a:r>
            <a:r>
              <a:rPr lang="en-US" sz="1600" b="1" dirty="0" err="1">
                <a:solidFill>
                  <a:schemeClr val="tx1">
                    <a:alpha val="80000"/>
                  </a:schemeClr>
                </a:solidFill>
              </a:rPr>
              <a:t>prezentácie</a:t>
            </a:r>
            <a:r>
              <a:rPr lang="en-US" sz="1600" b="1" dirty="0">
                <a:solidFill>
                  <a:schemeClr val="tx1">
                    <a:alpha val="80000"/>
                  </a:schemeClr>
                </a:solidFill>
              </a:rPr>
              <a:t>, </a:t>
            </a:r>
            <a:r>
              <a:rPr lang="en-US" sz="1600" b="1" dirty="0" err="1">
                <a:solidFill>
                  <a:schemeClr val="tx1">
                    <a:alpha val="80000"/>
                  </a:schemeClr>
                </a:solidFill>
              </a:rPr>
              <a:t>správny</a:t>
            </a:r>
            <a:r>
              <a:rPr lang="en-US" sz="1600" b="1" dirty="0">
                <a:solidFill>
                  <a:schemeClr val="tx1">
                    <a:alpha val="80000"/>
                  </a:schemeClr>
                </a:solidFill>
              </a:rPr>
              <a:t>?</a:t>
            </a:r>
          </a:p>
          <a:p>
            <a:pPr indent="-228600">
              <a:lnSpc>
                <a:spcPct val="90000"/>
              </a:lnSpc>
              <a:spcAft>
                <a:spcPts val="600"/>
              </a:spcAft>
              <a:buFont typeface="Arial" panose="020B0604020202020204" pitchFamily="34" charset="0"/>
              <a:buChar char="•"/>
            </a:pPr>
            <a:r>
              <a:rPr lang="en-US" sz="1600" b="1" dirty="0" err="1">
                <a:solidFill>
                  <a:schemeClr val="tx1">
                    <a:alpha val="80000"/>
                  </a:schemeClr>
                </a:solidFill>
              </a:rPr>
              <a:t>Mohol</a:t>
            </a:r>
            <a:r>
              <a:rPr lang="en-US" sz="1600" b="1" dirty="0">
                <a:solidFill>
                  <a:schemeClr val="tx1">
                    <a:alpha val="80000"/>
                  </a:schemeClr>
                </a:solidFill>
              </a:rPr>
              <a:t> </a:t>
            </a:r>
            <a:r>
              <a:rPr lang="en-US" sz="1600" b="1" dirty="0" err="1">
                <a:solidFill>
                  <a:schemeClr val="tx1">
                    <a:alpha val="80000"/>
                  </a:schemeClr>
                </a:solidFill>
              </a:rPr>
              <a:t>predávajúci</a:t>
            </a:r>
            <a:r>
              <a:rPr lang="en-US" sz="1600" b="1" dirty="0">
                <a:solidFill>
                  <a:schemeClr val="tx1">
                    <a:alpha val="80000"/>
                  </a:schemeClr>
                </a:solidFill>
              </a:rPr>
              <a:t> </a:t>
            </a:r>
            <a:r>
              <a:rPr lang="en-US" sz="1600" b="1" dirty="0" err="1">
                <a:solidFill>
                  <a:schemeClr val="tx1">
                    <a:alpha val="80000"/>
                  </a:schemeClr>
                </a:solidFill>
              </a:rPr>
              <a:t>zakázať</a:t>
            </a:r>
            <a:r>
              <a:rPr lang="en-US" sz="1600" b="1" dirty="0">
                <a:solidFill>
                  <a:schemeClr val="tx1">
                    <a:alpha val="80000"/>
                  </a:schemeClr>
                </a:solidFill>
              </a:rPr>
              <a:t> </a:t>
            </a:r>
            <a:r>
              <a:rPr lang="en-US" sz="1600" b="1" dirty="0" err="1">
                <a:solidFill>
                  <a:schemeClr val="tx1">
                    <a:alpha val="80000"/>
                  </a:schemeClr>
                </a:solidFill>
              </a:rPr>
              <a:t>pánovi</a:t>
            </a:r>
            <a:r>
              <a:rPr lang="en-US" sz="1600" b="1" dirty="0">
                <a:solidFill>
                  <a:schemeClr val="tx1">
                    <a:alpha val="80000"/>
                  </a:schemeClr>
                </a:solidFill>
              </a:rPr>
              <a:t> </a:t>
            </a:r>
            <a:r>
              <a:rPr lang="en-US" sz="1600" b="1" dirty="0" err="1">
                <a:solidFill>
                  <a:schemeClr val="tx1">
                    <a:alpha val="80000"/>
                  </a:schemeClr>
                </a:solidFill>
              </a:rPr>
              <a:t>Igorovi</a:t>
            </a:r>
            <a:r>
              <a:rPr lang="en-US" sz="1600" b="1" dirty="0">
                <a:solidFill>
                  <a:schemeClr val="tx1">
                    <a:alpha val="80000"/>
                  </a:schemeClr>
                </a:solidFill>
              </a:rPr>
              <a:t> </a:t>
            </a:r>
            <a:r>
              <a:rPr lang="en-US" sz="1600" b="1" dirty="0" err="1">
                <a:solidFill>
                  <a:schemeClr val="tx1">
                    <a:alpha val="80000"/>
                  </a:schemeClr>
                </a:solidFill>
              </a:rPr>
              <a:t>opustiť</a:t>
            </a:r>
            <a:r>
              <a:rPr lang="en-US" sz="1600" b="1" dirty="0">
                <a:solidFill>
                  <a:schemeClr val="tx1">
                    <a:alpha val="80000"/>
                  </a:schemeClr>
                </a:solidFill>
              </a:rPr>
              <a:t> </a:t>
            </a:r>
            <a:r>
              <a:rPr lang="en-US" sz="1600" b="1" dirty="0" err="1">
                <a:solidFill>
                  <a:schemeClr val="tx1">
                    <a:alpha val="80000"/>
                  </a:schemeClr>
                </a:solidFill>
              </a:rPr>
              <a:t>miestnosť</a:t>
            </a:r>
            <a:r>
              <a:rPr lang="en-US" sz="1600" b="1" dirty="0">
                <a:solidFill>
                  <a:schemeClr val="tx1">
                    <a:alpha val="80000"/>
                  </a:schemeClr>
                </a:solidFill>
              </a:rPr>
              <a:t>, </a:t>
            </a:r>
            <a:r>
              <a:rPr lang="en-US" sz="1600" b="1" dirty="0" err="1">
                <a:solidFill>
                  <a:schemeClr val="tx1">
                    <a:alpha val="80000"/>
                  </a:schemeClr>
                </a:solidFill>
              </a:rPr>
              <a:t>pokiaľ</a:t>
            </a:r>
            <a:r>
              <a:rPr lang="en-US" sz="1600" b="1" dirty="0">
                <a:solidFill>
                  <a:schemeClr val="tx1">
                    <a:alpha val="80000"/>
                  </a:schemeClr>
                </a:solidFill>
              </a:rPr>
              <a:t> </a:t>
            </a:r>
            <a:r>
              <a:rPr lang="en-US" sz="1600" b="1" dirty="0" err="1">
                <a:solidFill>
                  <a:schemeClr val="tx1">
                    <a:alpha val="80000"/>
                  </a:schemeClr>
                </a:solidFill>
              </a:rPr>
              <a:t>sa</a:t>
            </a:r>
            <a:r>
              <a:rPr lang="en-US" sz="1600" b="1" dirty="0">
                <a:solidFill>
                  <a:schemeClr val="tx1">
                    <a:alpha val="80000"/>
                  </a:schemeClr>
                </a:solidFill>
              </a:rPr>
              <a:t> </a:t>
            </a:r>
            <a:r>
              <a:rPr lang="en-US" sz="1600" b="1" dirty="0" err="1">
                <a:solidFill>
                  <a:schemeClr val="tx1">
                    <a:alpha val="80000"/>
                  </a:schemeClr>
                </a:solidFill>
              </a:rPr>
              <a:t>akcia</a:t>
            </a:r>
            <a:r>
              <a:rPr lang="en-US" sz="1600" b="1" dirty="0">
                <a:solidFill>
                  <a:schemeClr val="tx1">
                    <a:alpha val="80000"/>
                  </a:schemeClr>
                </a:solidFill>
              </a:rPr>
              <a:t> </a:t>
            </a:r>
            <a:r>
              <a:rPr lang="en-US" sz="1600" b="1" dirty="0" err="1">
                <a:solidFill>
                  <a:schemeClr val="tx1">
                    <a:alpha val="80000"/>
                  </a:schemeClr>
                </a:solidFill>
              </a:rPr>
              <a:t>neskončí</a:t>
            </a:r>
            <a:r>
              <a:rPr lang="en-US" sz="1600" b="1" dirty="0">
                <a:solidFill>
                  <a:schemeClr val="tx1">
                    <a:alpha val="80000"/>
                  </a:schemeClr>
                </a:solidFill>
              </a:rPr>
              <a:t>? </a:t>
            </a:r>
            <a:r>
              <a:rPr lang="en-US" sz="1600" b="1" dirty="0" err="1">
                <a:solidFill>
                  <a:schemeClr val="tx1">
                    <a:alpha val="80000"/>
                  </a:schemeClr>
                </a:solidFill>
              </a:rPr>
              <a:t>Nájdite</a:t>
            </a:r>
            <a:r>
              <a:rPr lang="en-US" sz="1600" b="1" dirty="0">
                <a:solidFill>
                  <a:schemeClr val="tx1">
                    <a:alpha val="80000"/>
                  </a:schemeClr>
                </a:solidFill>
              </a:rPr>
              <a:t> </a:t>
            </a:r>
            <a:r>
              <a:rPr lang="en-US" sz="1600" b="1" dirty="0" err="1">
                <a:solidFill>
                  <a:schemeClr val="tx1">
                    <a:alpha val="80000"/>
                  </a:schemeClr>
                </a:solidFill>
              </a:rPr>
              <a:t>príslušné</a:t>
            </a:r>
            <a:r>
              <a:rPr lang="en-US" sz="1600" b="1" dirty="0">
                <a:solidFill>
                  <a:schemeClr val="tx1">
                    <a:alpha val="80000"/>
                  </a:schemeClr>
                </a:solidFill>
              </a:rPr>
              <a:t> </a:t>
            </a:r>
            <a:r>
              <a:rPr lang="en-US" sz="1600" b="1" dirty="0" err="1">
                <a:solidFill>
                  <a:schemeClr val="tx1">
                    <a:alpha val="80000"/>
                  </a:schemeClr>
                </a:solidFill>
              </a:rPr>
              <a:t>ustanovenie</a:t>
            </a:r>
            <a:r>
              <a:rPr lang="en-US" sz="1600" b="1" dirty="0">
                <a:solidFill>
                  <a:schemeClr val="tx1">
                    <a:alpha val="80000"/>
                  </a:schemeClr>
                </a:solidFill>
              </a:rPr>
              <a:t> </a:t>
            </a:r>
            <a:r>
              <a:rPr lang="en-US" sz="1600" b="1" dirty="0" err="1">
                <a:solidFill>
                  <a:schemeClr val="tx1">
                    <a:alpha val="80000"/>
                  </a:schemeClr>
                </a:solidFill>
              </a:rPr>
              <a:t>zákona</a:t>
            </a:r>
            <a:r>
              <a:rPr lang="en-US" sz="1600" b="1" dirty="0">
                <a:solidFill>
                  <a:schemeClr val="tx1">
                    <a:alpha val="80000"/>
                  </a:schemeClr>
                </a:solidFill>
              </a:rPr>
              <a:t> o </a:t>
            </a:r>
            <a:r>
              <a:rPr lang="en-US" sz="1600" b="1" dirty="0" err="1">
                <a:solidFill>
                  <a:schemeClr val="tx1">
                    <a:alpha val="80000"/>
                  </a:schemeClr>
                </a:solidFill>
              </a:rPr>
              <a:t>ochrane</a:t>
            </a:r>
            <a:r>
              <a:rPr lang="en-US" sz="1600" b="1" dirty="0">
                <a:solidFill>
                  <a:schemeClr val="tx1">
                    <a:alpha val="80000"/>
                  </a:schemeClr>
                </a:solidFill>
              </a:rPr>
              <a:t> </a:t>
            </a:r>
            <a:r>
              <a:rPr lang="en-US" sz="1600" b="1" dirty="0" err="1">
                <a:solidFill>
                  <a:schemeClr val="tx1">
                    <a:alpha val="80000"/>
                  </a:schemeClr>
                </a:solidFill>
              </a:rPr>
              <a:t>spotrebiteľa</a:t>
            </a:r>
            <a:r>
              <a:rPr lang="en-US" sz="1600" b="1" dirty="0">
                <a:solidFill>
                  <a:schemeClr val="tx1">
                    <a:alpha val="80000"/>
                  </a:schemeClr>
                </a:solidFill>
              </a:rPr>
              <a:t>, </a:t>
            </a:r>
            <a:r>
              <a:rPr lang="en-US" sz="1600" b="1" dirty="0" err="1">
                <a:solidFill>
                  <a:schemeClr val="tx1">
                    <a:alpha val="80000"/>
                  </a:schemeClr>
                </a:solidFill>
              </a:rPr>
              <a:t>ktoré</a:t>
            </a:r>
            <a:r>
              <a:rPr lang="en-US" sz="1600" b="1" dirty="0">
                <a:solidFill>
                  <a:schemeClr val="tx1">
                    <a:alpha val="80000"/>
                  </a:schemeClr>
                </a:solidFill>
              </a:rPr>
              <a:t> </a:t>
            </a:r>
            <a:r>
              <a:rPr lang="en-US" sz="1600" b="1" dirty="0" err="1">
                <a:solidFill>
                  <a:schemeClr val="tx1">
                    <a:alpha val="80000"/>
                  </a:schemeClr>
                </a:solidFill>
              </a:rPr>
              <a:t>sa</a:t>
            </a:r>
            <a:r>
              <a:rPr lang="en-US" sz="1600" b="1" dirty="0">
                <a:solidFill>
                  <a:schemeClr val="tx1">
                    <a:alpha val="80000"/>
                  </a:schemeClr>
                </a:solidFill>
              </a:rPr>
              <a:t> </a:t>
            </a:r>
            <a:r>
              <a:rPr lang="en-US" sz="1600" b="1" dirty="0" err="1">
                <a:solidFill>
                  <a:schemeClr val="tx1">
                    <a:alpha val="80000"/>
                  </a:schemeClr>
                </a:solidFill>
              </a:rPr>
              <a:t>na</a:t>
            </a:r>
            <a:r>
              <a:rPr lang="en-US" sz="1600" b="1" dirty="0">
                <a:solidFill>
                  <a:schemeClr val="tx1">
                    <a:alpha val="80000"/>
                  </a:schemeClr>
                </a:solidFill>
              </a:rPr>
              <a:t> </a:t>
            </a:r>
            <a:r>
              <a:rPr lang="en-US" sz="1600" b="1" dirty="0" err="1">
                <a:solidFill>
                  <a:schemeClr val="tx1">
                    <a:alpha val="80000"/>
                  </a:schemeClr>
                </a:solidFill>
              </a:rPr>
              <a:t>túto</a:t>
            </a:r>
            <a:r>
              <a:rPr lang="en-US" sz="1600" b="1" dirty="0">
                <a:solidFill>
                  <a:schemeClr val="tx1">
                    <a:alpha val="80000"/>
                  </a:schemeClr>
                </a:solidFill>
              </a:rPr>
              <a:t> </a:t>
            </a:r>
            <a:r>
              <a:rPr lang="en-US" sz="1600" b="1" dirty="0" err="1">
                <a:solidFill>
                  <a:schemeClr val="tx1">
                    <a:alpha val="80000"/>
                  </a:schemeClr>
                </a:solidFill>
              </a:rPr>
              <a:t>situáciu</a:t>
            </a:r>
            <a:r>
              <a:rPr lang="en-US" sz="1600" b="1" dirty="0">
                <a:solidFill>
                  <a:schemeClr val="tx1">
                    <a:alpha val="80000"/>
                  </a:schemeClr>
                </a:solidFill>
              </a:rPr>
              <a:t> </a:t>
            </a:r>
            <a:r>
              <a:rPr lang="en-US" sz="1600" b="1" dirty="0" err="1">
                <a:solidFill>
                  <a:schemeClr val="tx1">
                    <a:alpha val="80000"/>
                  </a:schemeClr>
                </a:solidFill>
              </a:rPr>
              <a:t>vzťahuje</a:t>
            </a:r>
            <a:r>
              <a:rPr lang="en-US" sz="1600" b="1" dirty="0">
                <a:solidFill>
                  <a:schemeClr val="tx1">
                    <a:alpha val="80000"/>
                  </a:schemeClr>
                </a:solidFill>
              </a:rPr>
              <a:t>. </a:t>
            </a:r>
          </a:p>
          <a:p>
            <a:pPr indent="-228600">
              <a:lnSpc>
                <a:spcPct val="90000"/>
              </a:lnSpc>
              <a:spcAft>
                <a:spcPts val="600"/>
              </a:spcAft>
              <a:buFont typeface="Arial" panose="020B0604020202020204" pitchFamily="34" charset="0"/>
              <a:buChar char="•"/>
            </a:pPr>
            <a:r>
              <a:rPr lang="en-US" sz="1600" b="1" dirty="0">
                <a:solidFill>
                  <a:schemeClr val="tx1">
                    <a:alpha val="80000"/>
                  </a:schemeClr>
                </a:solidFill>
              </a:rPr>
              <a:t>Je </a:t>
            </a:r>
            <a:r>
              <a:rPr lang="en-US" sz="1600" b="1" dirty="0" err="1">
                <a:solidFill>
                  <a:schemeClr val="tx1">
                    <a:alpha val="80000"/>
                  </a:schemeClr>
                </a:solidFill>
              </a:rPr>
              <a:t>možné</a:t>
            </a:r>
            <a:r>
              <a:rPr lang="en-US" sz="1600" b="1" dirty="0">
                <a:solidFill>
                  <a:schemeClr val="tx1">
                    <a:alpha val="80000"/>
                  </a:schemeClr>
                </a:solidFill>
              </a:rPr>
              <a:t> </a:t>
            </a:r>
            <a:r>
              <a:rPr lang="en-US" sz="1600" b="1" dirty="0" err="1">
                <a:solidFill>
                  <a:schemeClr val="tx1">
                    <a:alpha val="80000"/>
                  </a:schemeClr>
                </a:solidFill>
              </a:rPr>
              <a:t>odmietnuť</a:t>
            </a:r>
            <a:r>
              <a:rPr lang="en-US" sz="1600" b="1" dirty="0">
                <a:solidFill>
                  <a:schemeClr val="tx1">
                    <a:alpha val="80000"/>
                  </a:schemeClr>
                </a:solidFill>
              </a:rPr>
              <a:t> </a:t>
            </a:r>
            <a:r>
              <a:rPr lang="en-US" sz="1600" b="1" dirty="0" err="1">
                <a:solidFill>
                  <a:schemeClr val="tx1">
                    <a:alpha val="80000"/>
                  </a:schemeClr>
                </a:solidFill>
              </a:rPr>
              <a:t>odvoz</a:t>
            </a:r>
            <a:r>
              <a:rPr lang="en-US" sz="1600" b="1" dirty="0">
                <a:solidFill>
                  <a:schemeClr val="tx1">
                    <a:alpha val="80000"/>
                  </a:schemeClr>
                </a:solidFill>
              </a:rPr>
              <a:t> z </a:t>
            </a:r>
            <a:r>
              <a:rPr lang="en-US" sz="1600" b="1" dirty="0" err="1">
                <a:solidFill>
                  <a:schemeClr val="tx1">
                    <a:alpha val="80000"/>
                  </a:schemeClr>
                </a:solidFill>
              </a:rPr>
              <a:t>miesta</a:t>
            </a:r>
            <a:r>
              <a:rPr lang="en-US" sz="1600" b="1" dirty="0">
                <a:solidFill>
                  <a:schemeClr val="tx1">
                    <a:alpha val="80000"/>
                  </a:schemeClr>
                </a:solidFill>
              </a:rPr>
              <a:t> </a:t>
            </a:r>
            <a:r>
              <a:rPr lang="en-US" sz="1600" b="1" dirty="0" err="1">
                <a:solidFill>
                  <a:schemeClr val="tx1">
                    <a:alpha val="80000"/>
                  </a:schemeClr>
                </a:solidFill>
              </a:rPr>
              <a:t>akcie</a:t>
            </a:r>
            <a:r>
              <a:rPr lang="en-US" sz="1600" b="1" dirty="0">
                <a:solidFill>
                  <a:schemeClr val="tx1">
                    <a:alpha val="80000"/>
                  </a:schemeClr>
                </a:solidFill>
              </a:rPr>
              <a:t> </a:t>
            </a:r>
            <a:r>
              <a:rPr lang="en-US" sz="1600" b="1" dirty="0" err="1">
                <a:solidFill>
                  <a:schemeClr val="tx1">
                    <a:alpha val="80000"/>
                  </a:schemeClr>
                </a:solidFill>
              </a:rPr>
              <a:t>tým</a:t>
            </a:r>
            <a:r>
              <a:rPr lang="en-US" sz="1600" b="1" dirty="0">
                <a:solidFill>
                  <a:schemeClr val="tx1">
                    <a:alpha val="80000"/>
                  </a:schemeClr>
                </a:solidFill>
              </a:rPr>
              <a:t> </a:t>
            </a:r>
            <a:r>
              <a:rPr lang="en-US" sz="1600" b="1" dirty="0" err="1">
                <a:solidFill>
                  <a:schemeClr val="tx1">
                    <a:alpha val="80000"/>
                  </a:schemeClr>
                </a:solidFill>
              </a:rPr>
              <a:t>účastníkom</a:t>
            </a:r>
            <a:r>
              <a:rPr lang="en-US" sz="1600" b="1" dirty="0">
                <a:solidFill>
                  <a:schemeClr val="tx1">
                    <a:alpha val="80000"/>
                  </a:schemeClr>
                </a:solidFill>
              </a:rPr>
              <a:t>, </a:t>
            </a:r>
            <a:r>
              <a:rPr lang="en-US" sz="1600" b="1" dirty="0" err="1">
                <a:solidFill>
                  <a:schemeClr val="tx1">
                    <a:alpha val="80000"/>
                  </a:schemeClr>
                </a:solidFill>
              </a:rPr>
              <a:t>ktorí</a:t>
            </a:r>
            <a:r>
              <a:rPr lang="en-US" sz="1600" b="1" dirty="0">
                <a:solidFill>
                  <a:schemeClr val="tx1">
                    <a:alpha val="80000"/>
                  </a:schemeClr>
                </a:solidFill>
              </a:rPr>
              <a:t> </a:t>
            </a:r>
            <a:r>
              <a:rPr lang="en-US" sz="1600" b="1" dirty="0" err="1">
                <a:solidFill>
                  <a:schemeClr val="tx1">
                    <a:alpha val="80000"/>
                  </a:schemeClr>
                </a:solidFill>
              </a:rPr>
              <a:t>si</a:t>
            </a:r>
            <a:r>
              <a:rPr lang="en-US" sz="1600" b="1" dirty="0">
                <a:solidFill>
                  <a:schemeClr val="tx1">
                    <a:alpha val="80000"/>
                  </a:schemeClr>
                </a:solidFill>
              </a:rPr>
              <a:t> </a:t>
            </a:r>
            <a:r>
              <a:rPr lang="en-US" sz="1600" b="1" dirty="0" err="1">
                <a:solidFill>
                  <a:schemeClr val="tx1">
                    <a:alpha val="80000"/>
                  </a:schemeClr>
                </a:solidFill>
              </a:rPr>
              <a:t>nič</a:t>
            </a:r>
            <a:r>
              <a:rPr lang="en-US" sz="1600" b="1" dirty="0">
                <a:solidFill>
                  <a:schemeClr val="tx1">
                    <a:alpha val="80000"/>
                  </a:schemeClr>
                </a:solidFill>
              </a:rPr>
              <a:t> </a:t>
            </a:r>
            <a:r>
              <a:rPr lang="en-US" sz="1600" b="1" dirty="0" err="1">
                <a:solidFill>
                  <a:schemeClr val="tx1">
                    <a:alpha val="80000"/>
                  </a:schemeClr>
                </a:solidFill>
              </a:rPr>
              <a:t>nekúpili</a:t>
            </a:r>
            <a:r>
              <a:rPr lang="en-US" sz="1600" b="1" dirty="0">
                <a:solidFill>
                  <a:schemeClr val="tx1">
                    <a:alpha val="80000"/>
                  </a:schemeClr>
                </a:solidFill>
              </a:rPr>
              <a:t>, </a:t>
            </a:r>
            <a:r>
              <a:rPr lang="en-US" sz="1600" b="1" dirty="0" err="1">
                <a:solidFill>
                  <a:schemeClr val="tx1">
                    <a:alpha val="80000"/>
                  </a:schemeClr>
                </a:solidFill>
              </a:rPr>
              <a:t>hoci</a:t>
            </a:r>
            <a:r>
              <a:rPr lang="en-US" sz="1600" b="1" dirty="0">
                <a:solidFill>
                  <a:schemeClr val="tx1">
                    <a:alpha val="80000"/>
                  </a:schemeClr>
                </a:solidFill>
              </a:rPr>
              <a:t> </a:t>
            </a:r>
            <a:r>
              <a:rPr lang="en-US" sz="1600" b="1" dirty="0" err="1">
                <a:solidFill>
                  <a:schemeClr val="tx1">
                    <a:alpha val="80000"/>
                  </a:schemeClr>
                </a:solidFill>
              </a:rPr>
              <a:t>vedeli</a:t>
            </a:r>
            <a:r>
              <a:rPr lang="en-US" sz="1600" b="1" dirty="0">
                <a:solidFill>
                  <a:schemeClr val="tx1">
                    <a:alpha val="80000"/>
                  </a:schemeClr>
                </a:solidFill>
              </a:rPr>
              <a:t>, </a:t>
            </a:r>
            <a:r>
              <a:rPr lang="en-US" sz="1600" b="1" dirty="0" err="1">
                <a:solidFill>
                  <a:schemeClr val="tx1">
                    <a:alpha val="80000"/>
                  </a:schemeClr>
                </a:solidFill>
              </a:rPr>
              <a:t>že</a:t>
            </a:r>
            <a:r>
              <a:rPr lang="en-US" sz="1600" b="1" dirty="0">
                <a:solidFill>
                  <a:schemeClr val="tx1">
                    <a:alpha val="80000"/>
                  </a:schemeClr>
                </a:solidFill>
              </a:rPr>
              <a:t> </a:t>
            </a:r>
            <a:r>
              <a:rPr lang="en-US" sz="1600" b="1" dirty="0" err="1">
                <a:solidFill>
                  <a:schemeClr val="tx1">
                    <a:alpha val="80000"/>
                  </a:schemeClr>
                </a:solidFill>
              </a:rPr>
              <a:t>na</a:t>
            </a:r>
            <a:r>
              <a:rPr lang="en-US" sz="1600" b="1" dirty="0">
                <a:solidFill>
                  <a:schemeClr val="tx1">
                    <a:alpha val="80000"/>
                  </a:schemeClr>
                </a:solidFill>
              </a:rPr>
              <a:t> </a:t>
            </a:r>
            <a:r>
              <a:rPr lang="en-US" sz="1600" b="1" dirty="0" err="1">
                <a:solidFill>
                  <a:schemeClr val="tx1">
                    <a:alpha val="80000"/>
                  </a:schemeClr>
                </a:solidFill>
              </a:rPr>
              <a:t>podujatí</a:t>
            </a:r>
            <a:r>
              <a:rPr lang="en-US" sz="1600" b="1" dirty="0">
                <a:solidFill>
                  <a:schemeClr val="tx1">
                    <a:alpha val="80000"/>
                  </a:schemeClr>
                </a:solidFill>
              </a:rPr>
              <a:t> </a:t>
            </a:r>
            <a:r>
              <a:rPr lang="en-US" sz="1600" b="1" dirty="0" err="1">
                <a:solidFill>
                  <a:schemeClr val="tx1">
                    <a:alpha val="80000"/>
                  </a:schemeClr>
                </a:solidFill>
              </a:rPr>
              <a:t>sa</a:t>
            </a:r>
            <a:r>
              <a:rPr lang="en-US" sz="1600" b="1" dirty="0">
                <a:solidFill>
                  <a:schemeClr val="tx1">
                    <a:alpha val="80000"/>
                  </a:schemeClr>
                </a:solidFill>
              </a:rPr>
              <a:t> </a:t>
            </a:r>
            <a:r>
              <a:rPr lang="en-US" sz="1600" b="1" dirty="0" err="1">
                <a:solidFill>
                  <a:schemeClr val="tx1">
                    <a:alpha val="80000"/>
                  </a:schemeClr>
                </a:solidFill>
              </a:rPr>
              <a:t>budú</a:t>
            </a:r>
            <a:r>
              <a:rPr lang="en-US" sz="1600" b="1" dirty="0">
                <a:solidFill>
                  <a:schemeClr val="tx1">
                    <a:alpha val="80000"/>
                  </a:schemeClr>
                </a:solidFill>
              </a:rPr>
              <a:t> </a:t>
            </a:r>
            <a:r>
              <a:rPr lang="en-US" sz="1600" b="1" dirty="0" err="1">
                <a:solidFill>
                  <a:schemeClr val="tx1">
                    <a:alpha val="80000"/>
                  </a:schemeClr>
                </a:solidFill>
              </a:rPr>
              <a:t>prezentovať</a:t>
            </a:r>
            <a:r>
              <a:rPr lang="en-US" sz="1600" b="1" dirty="0">
                <a:solidFill>
                  <a:schemeClr val="tx1">
                    <a:alpha val="80000"/>
                  </a:schemeClr>
                </a:solidFill>
              </a:rPr>
              <a:t> </a:t>
            </a:r>
            <a:r>
              <a:rPr lang="en-US" sz="1600" b="1" dirty="0" err="1">
                <a:solidFill>
                  <a:schemeClr val="tx1">
                    <a:alpha val="80000"/>
                  </a:schemeClr>
                </a:solidFill>
              </a:rPr>
              <a:t>nejaké</a:t>
            </a:r>
            <a:r>
              <a:rPr lang="en-US" sz="1600" b="1" dirty="0">
                <a:solidFill>
                  <a:schemeClr val="tx1">
                    <a:alpha val="80000"/>
                  </a:schemeClr>
                </a:solidFill>
              </a:rPr>
              <a:t> </a:t>
            </a:r>
            <a:r>
              <a:rPr lang="en-US" sz="1600" b="1" dirty="0" err="1">
                <a:solidFill>
                  <a:schemeClr val="tx1">
                    <a:alpha val="80000"/>
                  </a:schemeClr>
                </a:solidFill>
              </a:rPr>
              <a:t>výrobky</a:t>
            </a:r>
            <a:r>
              <a:rPr lang="en-US" sz="1600" b="1" dirty="0">
                <a:solidFill>
                  <a:schemeClr val="tx1">
                    <a:alpha val="80000"/>
                  </a:schemeClr>
                </a:solidFill>
              </a:rPr>
              <a:t>?</a:t>
            </a:r>
          </a:p>
          <a:p>
            <a:pPr indent="-228600">
              <a:lnSpc>
                <a:spcPct val="90000"/>
              </a:lnSpc>
              <a:spcAft>
                <a:spcPts val="600"/>
              </a:spcAft>
              <a:buFont typeface="Arial" panose="020B0604020202020204" pitchFamily="34" charset="0"/>
              <a:buChar char="•"/>
            </a:pPr>
            <a:r>
              <a:rPr lang="en-US" sz="1600" b="1" dirty="0" err="1">
                <a:solidFill>
                  <a:schemeClr val="tx1">
                    <a:alpha val="80000"/>
                  </a:schemeClr>
                </a:solidFill>
              </a:rPr>
              <a:t>Čo</a:t>
            </a:r>
            <a:r>
              <a:rPr lang="en-US" sz="1600" b="1" dirty="0">
                <a:solidFill>
                  <a:schemeClr val="tx1">
                    <a:alpha val="80000"/>
                  </a:schemeClr>
                </a:solidFill>
              </a:rPr>
              <a:t> </a:t>
            </a:r>
            <a:r>
              <a:rPr lang="en-US" sz="1600" b="1" dirty="0" err="1">
                <a:solidFill>
                  <a:schemeClr val="tx1">
                    <a:alpha val="80000"/>
                  </a:schemeClr>
                </a:solidFill>
              </a:rPr>
              <a:t>môžu</a:t>
            </a:r>
            <a:r>
              <a:rPr lang="en-US" sz="1600" b="1" dirty="0">
                <a:solidFill>
                  <a:schemeClr val="tx1">
                    <a:alpha val="80000"/>
                  </a:schemeClr>
                </a:solidFill>
              </a:rPr>
              <a:t> </a:t>
            </a:r>
            <a:r>
              <a:rPr lang="en-US" sz="1600" b="1" dirty="0" err="1">
                <a:solidFill>
                  <a:schemeClr val="tx1">
                    <a:alpha val="80000"/>
                  </a:schemeClr>
                </a:solidFill>
              </a:rPr>
              <a:t>robiť</a:t>
            </a:r>
            <a:r>
              <a:rPr lang="en-US" sz="1600" b="1" dirty="0">
                <a:solidFill>
                  <a:schemeClr val="tx1">
                    <a:alpha val="80000"/>
                  </a:schemeClr>
                </a:solidFill>
              </a:rPr>
              <a:t> </a:t>
            </a:r>
            <a:r>
              <a:rPr lang="en-US" sz="1600" b="1" dirty="0" err="1">
                <a:solidFill>
                  <a:schemeClr val="tx1">
                    <a:alpha val="80000"/>
                  </a:schemeClr>
                </a:solidFill>
              </a:rPr>
              <a:t>manželia</a:t>
            </a:r>
            <a:r>
              <a:rPr lang="en-US" sz="1600" b="1" dirty="0">
                <a:solidFill>
                  <a:schemeClr val="tx1">
                    <a:alpha val="80000"/>
                  </a:schemeClr>
                </a:solidFill>
              </a:rPr>
              <a:t> </a:t>
            </a:r>
            <a:r>
              <a:rPr lang="en-US" sz="1600" b="1" dirty="0" err="1">
                <a:solidFill>
                  <a:schemeClr val="tx1">
                    <a:alpha val="80000"/>
                  </a:schemeClr>
                </a:solidFill>
              </a:rPr>
              <a:t>Alenka</a:t>
            </a:r>
            <a:r>
              <a:rPr lang="en-US" sz="1600" b="1" dirty="0">
                <a:solidFill>
                  <a:schemeClr val="tx1">
                    <a:alpha val="80000"/>
                  </a:schemeClr>
                </a:solidFill>
              </a:rPr>
              <a:t> a Igor, </a:t>
            </a:r>
            <a:r>
              <a:rPr lang="en-US" sz="1600" b="1" dirty="0" err="1">
                <a:solidFill>
                  <a:schemeClr val="tx1">
                    <a:alpha val="80000"/>
                  </a:schemeClr>
                </a:solidFill>
              </a:rPr>
              <a:t>ktorí</a:t>
            </a:r>
            <a:r>
              <a:rPr lang="en-US" sz="1600" b="1" dirty="0">
                <a:solidFill>
                  <a:schemeClr val="tx1">
                    <a:alpha val="80000"/>
                  </a:schemeClr>
                </a:solidFill>
              </a:rPr>
              <a:t> </a:t>
            </a:r>
            <a:r>
              <a:rPr lang="en-US" sz="1600" b="1" dirty="0" err="1">
                <a:solidFill>
                  <a:schemeClr val="tx1">
                    <a:alpha val="80000"/>
                  </a:schemeClr>
                </a:solidFill>
              </a:rPr>
              <a:t>si</a:t>
            </a:r>
            <a:r>
              <a:rPr lang="en-US" sz="1600" b="1" dirty="0">
                <a:solidFill>
                  <a:schemeClr val="tx1">
                    <a:alpha val="80000"/>
                  </a:schemeClr>
                </a:solidFill>
              </a:rPr>
              <a:t> </a:t>
            </a:r>
            <a:r>
              <a:rPr lang="en-US" sz="1600" b="1" dirty="0" err="1">
                <a:solidFill>
                  <a:schemeClr val="tx1">
                    <a:alpha val="80000"/>
                  </a:schemeClr>
                </a:solidFill>
              </a:rPr>
              <a:t>zakúpili</a:t>
            </a:r>
            <a:r>
              <a:rPr lang="en-US" sz="1600" b="1" dirty="0">
                <a:solidFill>
                  <a:schemeClr val="tx1">
                    <a:alpha val="80000"/>
                  </a:schemeClr>
                </a:solidFill>
              </a:rPr>
              <a:t> </a:t>
            </a:r>
            <a:r>
              <a:rPr lang="en-US" sz="1600" b="1" dirty="0" err="1">
                <a:solidFill>
                  <a:schemeClr val="tx1">
                    <a:alpha val="80000"/>
                  </a:schemeClr>
                </a:solidFill>
              </a:rPr>
              <a:t>panvicu</a:t>
            </a:r>
            <a:r>
              <a:rPr lang="en-US" sz="1600" b="1" dirty="0">
                <a:solidFill>
                  <a:schemeClr val="tx1">
                    <a:alpha val="80000"/>
                  </a:schemeClr>
                </a:solidFill>
              </a:rPr>
              <a:t>, </a:t>
            </a:r>
            <a:r>
              <a:rPr lang="en-US" sz="1600" b="1" dirty="0" err="1">
                <a:solidFill>
                  <a:schemeClr val="tx1">
                    <a:alpha val="80000"/>
                  </a:schemeClr>
                </a:solidFill>
              </a:rPr>
              <a:t>avšak</a:t>
            </a:r>
            <a:r>
              <a:rPr lang="en-US" sz="1600" b="1" dirty="0">
                <a:solidFill>
                  <a:schemeClr val="tx1">
                    <a:alpha val="80000"/>
                  </a:schemeClr>
                </a:solidFill>
              </a:rPr>
              <a:t> </a:t>
            </a:r>
            <a:r>
              <a:rPr lang="en-US" sz="1600" b="1" dirty="0" err="1">
                <a:solidFill>
                  <a:schemeClr val="tx1">
                    <a:alpha val="80000"/>
                  </a:schemeClr>
                </a:solidFill>
              </a:rPr>
              <a:t>nechcú</a:t>
            </a:r>
            <a:r>
              <a:rPr lang="en-US" sz="1600" b="1" dirty="0">
                <a:solidFill>
                  <a:schemeClr val="tx1">
                    <a:alpha val="80000"/>
                  </a:schemeClr>
                </a:solidFill>
              </a:rPr>
              <a:t> </a:t>
            </a:r>
            <a:r>
              <a:rPr lang="en-US" sz="1600" b="1" dirty="0" err="1">
                <a:solidFill>
                  <a:schemeClr val="tx1">
                    <a:alpha val="80000"/>
                  </a:schemeClr>
                </a:solidFill>
              </a:rPr>
              <a:t>ju</a:t>
            </a:r>
            <a:r>
              <a:rPr lang="en-US" sz="1600" b="1" dirty="0">
                <a:solidFill>
                  <a:schemeClr val="tx1">
                    <a:alpha val="80000"/>
                  </a:schemeClr>
                </a:solidFill>
              </a:rPr>
              <a:t>?</a:t>
            </a:r>
          </a:p>
          <a:p>
            <a:pPr indent="-228600">
              <a:lnSpc>
                <a:spcPct val="90000"/>
              </a:lnSpc>
              <a:spcAft>
                <a:spcPts val="600"/>
              </a:spcAft>
              <a:buFont typeface="Arial" panose="020B0604020202020204" pitchFamily="34" charset="0"/>
              <a:buChar char="•"/>
            </a:pPr>
            <a:r>
              <a:rPr lang="en-US" sz="1600" b="1" dirty="0" err="1">
                <a:solidFill>
                  <a:schemeClr val="tx1">
                    <a:alpha val="80000"/>
                  </a:schemeClr>
                </a:solidFill>
              </a:rPr>
              <a:t>Vnučka</a:t>
            </a:r>
            <a:r>
              <a:rPr lang="en-US" sz="1600" b="1" dirty="0">
                <a:solidFill>
                  <a:schemeClr val="tx1">
                    <a:alpha val="80000"/>
                  </a:schemeClr>
                </a:solidFill>
              </a:rPr>
              <a:t> </a:t>
            </a:r>
            <a:r>
              <a:rPr lang="en-US" sz="1600" b="1" dirty="0" err="1">
                <a:solidFill>
                  <a:schemeClr val="tx1">
                    <a:alpha val="80000"/>
                  </a:schemeClr>
                </a:solidFill>
              </a:rPr>
              <a:t>pani</a:t>
            </a:r>
            <a:r>
              <a:rPr lang="en-US" sz="1600" b="1" dirty="0">
                <a:solidFill>
                  <a:schemeClr val="tx1">
                    <a:alpha val="80000"/>
                  </a:schemeClr>
                </a:solidFill>
              </a:rPr>
              <a:t> </a:t>
            </a:r>
            <a:r>
              <a:rPr lang="en-US" sz="1600" b="1" dirty="0" err="1">
                <a:solidFill>
                  <a:schemeClr val="tx1">
                    <a:alpha val="80000"/>
                  </a:schemeClr>
                </a:solidFill>
              </a:rPr>
              <a:t>Mariky</a:t>
            </a:r>
            <a:r>
              <a:rPr lang="en-US" sz="1600" b="1" dirty="0">
                <a:solidFill>
                  <a:schemeClr val="tx1">
                    <a:alpha val="80000"/>
                  </a:schemeClr>
                </a:solidFill>
              </a:rPr>
              <a:t> </a:t>
            </a:r>
            <a:r>
              <a:rPr lang="en-US" sz="1600" b="1" dirty="0" err="1">
                <a:solidFill>
                  <a:schemeClr val="tx1">
                    <a:alpha val="80000"/>
                  </a:schemeClr>
                </a:solidFill>
              </a:rPr>
              <a:t>si</a:t>
            </a:r>
            <a:r>
              <a:rPr lang="en-US" sz="1600" b="1" dirty="0">
                <a:solidFill>
                  <a:schemeClr val="tx1">
                    <a:alpha val="80000"/>
                  </a:schemeClr>
                </a:solidFill>
              </a:rPr>
              <a:t> </a:t>
            </a:r>
            <a:r>
              <a:rPr lang="en-US" sz="1600" b="1" dirty="0" err="1">
                <a:solidFill>
                  <a:schemeClr val="tx1">
                    <a:alpha val="80000"/>
                  </a:schemeClr>
                </a:solidFill>
              </a:rPr>
              <a:t>overila</a:t>
            </a:r>
            <a:r>
              <a:rPr lang="en-US" sz="1600" b="1" dirty="0">
                <a:solidFill>
                  <a:schemeClr val="tx1">
                    <a:alpha val="80000"/>
                  </a:schemeClr>
                </a:solidFill>
              </a:rPr>
              <a:t> </a:t>
            </a:r>
            <a:r>
              <a:rPr lang="en-US" sz="1600" b="1" dirty="0" err="1">
                <a:solidFill>
                  <a:schemeClr val="tx1">
                    <a:alpha val="80000"/>
                  </a:schemeClr>
                </a:solidFill>
              </a:rPr>
              <a:t>aj</a:t>
            </a:r>
            <a:r>
              <a:rPr lang="en-US" sz="1600" b="1" dirty="0">
                <a:solidFill>
                  <a:schemeClr val="tx1">
                    <a:alpha val="80000"/>
                  </a:schemeClr>
                </a:solidFill>
              </a:rPr>
              <a:t> </a:t>
            </a:r>
            <a:r>
              <a:rPr lang="en-US" sz="1600" b="1" dirty="0" err="1">
                <a:solidFill>
                  <a:schemeClr val="tx1">
                    <a:alpha val="80000"/>
                  </a:schemeClr>
                </a:solidFill>
              </a:rPr>
              <a:t>tvrdenia</a:t>
            </a:r>
            <a:r>
              <a:rPr lang="en-US" sz="1600" b="1" dirty="0">
                <a:solidFill>
                  <a:schemeClr val="tx1">
                    <a:alpha val="80000"/>
                  </a:schemeClr>
                </a:solidFill>
              </a:rPr>
              <a:t> o </a:t>
            </a:r>
            <a:r>
              <a:rPr lang="en-US" sz="1600" b="1" dirty="0" err="1">
                <a:solidFill>
                  <a:schemeClr val="tx1">
                    <a:alpha val="80000"/>
                  </a:schemeClr>
                </a:solidFill>
              </a:rPr>
              <a:t>účinnej</a:t>
            </a:r>
            <a:r>
              <a:rPr lang="en-US" sz="1600" b="1" dirty="0">
                <a:solidFill>
                  <a:schemeClr val="tx1">
                    <a:alpha val="80000"/>
                  </a:schemeClr>
                </a:solidFill>
              </a:rPr>
              <a:t> </a:t>
            </a:r>
            <a:r>
              <a:rPr lang="en-US" sz="1600" b="1" dirty="0" err="1">
                <a:solidFill>
                  <a:schemeClr val="tx1">
                    <a:alpha val="80000"/>
                  </a:schemeClr>
                </a:solidFill>
              </a:rPr>
              <a:t>pomoci</a:t>
            </a:r>
            <a:r>
              <a:rPr lang="en-US" sz="1600" b="1" dirty="0">
                <a:solidFill>
                  <a:schemeClr val="tx1">
                    <a:alpha val="80000"/>
                  </a:schemeClr>
                </a:solidFill>
              </a:rPr>
              <a:t> </a:t>
            </a:r>
            <a:r>
              <a:rPr lang="en-US" sz="1600" b="1" dirty="0" err="1">
                <a:solidFill>
                  <a:schemeClr val="tx1">
                    <a:alpha val="80000"/>
                  </a:schemeClr>
                </a:solidFill>
              </a:rPr>
              <a:t>zakúpenej</a:t>
            </a:r>
            <a:r>
              <a:rPr lang="en-US" sz="1600" b="1" dirty="0">
                <a:solidFill>
                  <a:schemeClr val="tx1">
                    <a:alpha val="80000"/>
                  </a:schemeClr>
                </a:solidFill>
              </a:rPr>
              <a:t> </a:t>
            </a:r>
            <a:r>
              <a:rPr lang="en-US" sz="1600" b="1" dirty="0" err="1">
                <a:solidFill>
                  <a:schemeClr val="tx1">
                    <a:alpha val="80000"/>
                  </a:schemeClr>
                </a:solidFill>
              </a:rPr>
              <a:t>prikrývky</a:t>
            </a:r>
            <a:r>
              <a:rPr lang="en-US" sz="1600" b="1" dirty="0">
                <a:solidFill>
                  <a:schemeClr val="tx1">
                    <a:alpha val="80000"/>
                  </a:schemeClr>
                </a:solidFill>
              </a:rPr>
              <a:t> </a:t>
            </a:r>
            <a:r>
              <a:rPr lang="en-US" sz="1600" b="1" dirty="0" err="1">
                <a:solidFill>
                  <a:schemeClr val="tx1">
                    <a:alpha val="80000"/>
                  </a:schemeClr>
                </a:solidFill>
              </a:rPr>
              <a:t>pri</a:t>
            </a:r>
            <a:r>
              <a:rPr lang="en-US" sz="1600" b="1" dirty="0">
                <a:solidFill>
                  <a:schemeClr val="tx1">
                    <a:alpha val="80000"/>
                  </a:schemeClr>
                </a:solidFill>
              </a:rPr>
              <a:t> </a:t>
            </a:r>
            <a:r>
              <a:rPr lang="en-US" sz="1600" b="1" dirty="0" err="1">
                <a:solidFill>
                  <a:schemeClr val="tx1">
                    <a:alpha val="80000"/>
                  </a:schemeClr>
                </a:solidFill>
              </a:rPr>
              <a:t>liečbe</a:t>
            </a:r>
            <a:r>
              <a:rPr lang="en-US" sz="1600" b="1" dirty="0">
                <a:solidFill>
                  <a:schemeClr val="tx1">
                    <a:alpha val="80000"/>
                  </a:schemeClr>
                </a:solidFill>
              </a:rPr>
              <a:t> </a:t>
            </a:r>
            <a:r>
              <a:rPr lang="en-US" sz="1600" b="1" dirty="0" err="1">
                <a:solidFill>
                  <a:schemeClr val="tx1">
                    <a:alpha val="80000"/>
                  </a:schemeClr>
                </a:solidFill>
              </a:rPr>
              <a:t>reumy</a:t>
            </a:r>
            <a:r>
              <a:rPr lang="en-US" sz="1600" b="1" dirty="0">
                <a:solidFill>
                  <a:schemeClr val="tx1">
                    <a:alpha val="80000"/>
                  </a:schemeClr>
                </a:solidFill>
              </a:rPr>
              <a:t>. </a:t>
            </a:r>
            <a:r>
              <a:rPr lang="en-US" sz="1600" b="1" dirty="0" err="1">
                <a:solidFill>
                  <a:schemeClr val="tx1">
                    <a:alpha val="80000"/>
                  </a:schemeClr>
                </a:solidFill>
              </a:rPr>
              <a:t>Samozrejme</a:t>
            </a:r>
            <a:r>
              <a:rPr lang="en-US" sz="1600" b="1" dirty="0">
                <a:solidFill>
                  <a:schemeClr val="tx1">
                    <a:alpha val="80000"/>
                  </a:schemeClr>
                </a:solidFill>
              </a:rPr>
              <a:t>, toto </a:t>
            </a:r>
            <a:r>
              <a:rPr lang="en-US" sz="1600" b="1" dirty="0" err="1">
                <a:solidFill>
                  <a:schemeClr val="tx1">
                    <a:alpha val="80000"/>
                  </a:schemeClr>
                </a:solidFill>
              </a:rPr>
              <a:t>tvrdenie</a:t>
            </a:r>
            <a:r>
              <a:rPr lang="en-US" sz="1600" b="1" dirty="0">
                <a:solidFill>
                  <a:schemeClr val="tx1">
                    <a:alpha val="80000"/>
                  </a:schemeClr>
                </a:solidFill>
              </a:rPr>
              <a:t> </a:t>
            </a:r>
            <a:r>
              <a:rPr lang="en-US" sz="1600" b="1" dirty="0" err="1">
                <a:solidFill>
                  <a:schemeClr val="tx1">
                    <a:alpha val="80000"/>
                  </a:schemeClr>
                </a:solidFill>
              </a:rPr>
              <a:t>nebolo</a:t>
            </a:r>
            <a:r>
              <a:rPr lang="en-US" sz="1600" b="1" dirty="0">
                <a:solidFill>
                  <a:schemeClr val="tx1">
                    <a:alpha val="80000"/>
                  </a:schemeClr>
                </a:solidFill>
              </a:rPr>
              <a:t> </a:t>
            </a:r>
            <a:r>
              <a:rPr lang="en-US" sz="1600" b="1" dirty="0" err="1">
                <a:solidFill>
                  <a:schemeClr val="tx1">
                    <a:alpha val="80000"/>
                  </a:schemeClr>
                </a:solidFill>
              </a:rPr>
              <a:t>pravdivé</a:t>
            </a:r>
            <a:r>
              <a:rPr lang="en-US" sz="1600" b="1" dirty="0">
                <a:solidFill>
                  <a:schemeClr val="tx1">
                    <a:alpha val="80000"/>
                  </a:schemeClr>
                </a:solidFill>
              </a:rPr>
              <a:t> </a:t>
            </a:r>
            <a:br>
              <a:rPr lang="en-US" sz="1600" b="1" dirty="0">
                <a:solidFill>
                  <a:schemeClr val="tx1">
                    <a:alpha val="80000"/>
                  </a:schemeClr>
                </a:solidFill>
              </a:rPr>
            </a:br>
            <a:r>
              <a:rPr lang="en-US" sz="1600" b="1" dirty="0">
                <a:solidFill>
                  <a:schemeClr val="tx1">
                    <a:alpha val="80000"/>
                  </a:schemeClr>
                </a:solidFill>
              </a:rPr>
              <a:t>– o </a:t>
            </a:r>
            <a:r>
              <a:rPr lang="en-US" sz="1600" b="1" dirty="0" err="1">
                <a:solidFill>
                  <a:schemeClr val="tx1">
                    <a:alpha val="80000"/>
                  </a:schemeClr>
                </a:solidFill>
              </a:rPr>
              <a:t>aký</a:t>
            </a:r>
            <a:r>
              <a:rPr lang="en-US" sz="1600" b="1" dirty="0">
                <a:solidFill>
                  <a:schemeClr val="tx1">
                    <a:alpha val="80000"/>
                  </a:schemeClr>
                </a:solidFill>
              </a:rPr>
              <a:t> </a:t>
            </a:r>
            <a:r>
              <a:rPr lang="en-US" sz="1600" b="1" dirty="0" err="1">
                <a:solidFill>
                  <a:schemeClr val="tx1">
                    <a:alpha val="80000"/>
                  </a:schemeClr>
                </a:solidFill>
              </a:rPr>
              <a:t>typ</a:t>
            </a:r>
            <a:r>
              <a:rPr lang="en-US" sz="1600" b="1" dirty="0">
                <a:solidFill>
                  <a:schemeClr val="tx1">
                    <a:alpha val="80000"/>
                  </a:schemeClr>
                </a:solidFill>
              </a:rPr>
              <a:t> </a:t>
            </a:r>
            <a:r>
              <a:rPr lang="en-US" sz="1600" b="1" dirty="0" err="1">
                <a:solidFill>
                  <a:schemeClr val="tx1">
                    <a:alpha val="80000"/>
                  </a:schemeClr>
                </a:solidFill>
              </a:rPr>
              <a:t>konania</a:t>
            </a:r>
            <a:r>
              <a:rPr lang="en-US" sz="1600" b="1" dirty="0">
                <a:solidFill>
                  <a:schemeClr val="tx1">
                    <a:alpha val="80000"/>
                  </a:schemeClr>
                </a:solidFill>
              </a:rPr>
              <a:t> ide? </a:t>
            </a:r>
          </a:p>
          <a:p>
            <a:pPr indent="-228600">
              <a:lnSpc>
                <a:spcPct val="90000"/>
              </a:lnSpc>
              <a:spcAft>
                <a:spcPts val="600"/>
              </a:spcAft>
              <a:buFont typeface="Arial" panose="020B0604020202020204" pitchFamily="34" charset="0"/>
              <a:buChar char="•"/>
            </a:pPr>
            <a:endParaRPr lang="en-US" sz="1400" dirty="0">
              <a:solidFill>
                <a:schemeClr val="tx1">
                  <a:alpha val="80000"/>
                </a:schemeClr>
              </a:solidFill>
            </a:endParaRPr>
          </a:p>
        </p:txBody>
      </p:sp>
      <p:sp>
        <p:nvSpPr>
          <p:cNvPr id="12" name="Obdĺžnik 11"/>
          <p:cNvSpPr/>
          <p:nvPr/>
        </p:nvSpPr>
        <p:spPr>
          <a:xfrm>
            <a:off x="2063552" y="2852936"/>
            <a:ext cx="50405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sk-SK"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3042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EB96B62-347C-4069-856D-494D79D5478B}"/>
              </a:ext>
            </a:extLst>
          </p:cNvPr>
          <p:cNvSpPr>
            <a:spLocks noGrp="1"/>
          </p:cNvSpPr>
          <p:nvPr>
            <p:ph type="title"/>
          </p:nvPr>
        </p:nvSpPr>
        <p:spPr>
          <a:xfrm>
            <a:off x="838200" y="698643"/>
            <a:ext cx="5243394" cy="2225532"/>
          </a:xfrm>
        </p:spPr>
        <p:txBody>
          <a:bodyPr anchor="t">
            <a:normAutofit/>
          </a:bodyPr>
          <a:lstStyle/>
          <a:p>
            <a:r>
              <a:rPr lang="sk-SK" sz="3100" dirty="0">
                <a:effectLst/>
                <a:ea typeface="Times New Roman" panose="02020603050405020304" pitchFamily="18" charset="0"/>
              </a:rPr>
              <a:t>Ochrana spotrebiteľa v Európskej únii: Desať hlavných zásad</a:t>
            </a:r>
            <a:br>
              <a:rPr lang="sk-SK" sz="3100" dirty="0">
                <a:effectLst/>
                <a:ea typeface="Times New Roman" panose="02020603050405020304" pitchFamily="18" charset="0"/>
              </a:rPr>
            </a:br>
            <a:br>
              <a:rPr lang="sk-SK" sz="3100" dirty="0">
                <a:effectLst/>
                <a:ea typeface="Times New Roman" panose="02020603050405020304" pitchFamily="18" charset="0"/>
              </a:rPr>
            </a:br>
            <a:endParaRPr lang="sk-SK" sz="3100" dirty="0"/>
          </a:p>
        </p:txBody>
      </p:sp>
      <p:cxnSp>
        <p:nvCxnSpPr>
          <p:cNvPr id="13" name="Straight Connector 12">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81934"/>
            <a:ext cx="0" cy="6476066"/>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34F88D19-C269-4F98-BE6B-CFB6207D36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0408" y="740316"/>
            <a:ext cx="465458" cy="872153"/>
            <a:chOff x="6110408" y="740316"/>
            <a:chExt cx="465458" cy="872153"/>
          </a:xfrm>
        </p:grpSpPr>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pic>
        <p:nvPicPr>
          <p:cNvPr id="6" name="Picture 2" descr="Nákup tovaru z členského štátu EÚ podnikateľom (neplatiteľom DPH) na  Slovensku | Podnikajte.sk">
            <a:extLst>
              <a:ext uri="{FF2B5EF4-FFF2-40B4-BE49-F238E27FC236}">
                <a16:creationId xmlns:a16="http://schemas.microsoft.com/office/drawing/2014/main" id="{5A233756-908D-47AD-BC86-E852D4C97B7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60674" y="3003053"/>
            <a:ext cx="3998442" cy="2994972"/>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objekt pre obsah 2">
            <a:extLst>
              <a:ext uri="{FF2B5EF4-FFF2-40B4-BE49-F238E27FC236}">
                <a16:creationId xmlns:a16="http://schemas.microsoft.com/office/drawing/2014/main" id="{8C952FC4-8DD0-472F-B76C-F1161E3BB083}"/>
              </a:ext>
            </a:extLst>
          </p:cNvPr>
          <p:cNvSpPr>
            <a:spLocks noGrp="1"/>
          </p:cNvSpPr>
          <p:nvPr>
            <p:ph idx="1"/>
          </p:nvPr>
        </p:nvSpPr>
        <p:spPr>
          <a:xfrm>
            <a:off x="5887912" y="485707"/>
            <a:ext cx="5680466" cy="5631977"/>
          </a:xfrm>
        </p:spPr>
        <p:txBody>
          <a:bodyPr anchor="ctr">
            <a:normAutofit/>
          </a:bodyPr>
          <a:lstStyle/>
          <a:p>
            <a:pPr marL="0" indent="0">
              <a:spcAft>
                <a:spcPts val="1000"/>
              </a:spcAft>
              <a:buNone/>
            </a:pPr>
            <a:r>
              <a:rPr lang="sk-SK" sz="1800" dirty="0">
                <a:solidFill>
                  <a:srgbClr val="FF0000">
                    <a:alpha val="80000"/>
                  </a:srgbClr>
                </a:solidFill>
                <a:effectLst/>
                <a:latin typeface="Calibri" panose="020F0502020204030204" pitchFamily="34" charset="0"/>
                <a:ea typeface="Times New Roman" panose="02020603050405020304" pitchFamily="18" charset="0"/>
              </a:rPr>
              <a:t>1. Nakupujte, čo chcete, kde chcete</a:t>
            </a:r>
            <a:endParaRPr lang="sk-SK" sz="1800" dirty="0">
              <a:solidFill>
                <a:srgbClr val="FF0000">
                  <a:alpha val="80000"/>
                </a:srgbClr>
              </a:solidFill>
              <a:effectLst/>
              <a:latin typeface="Times New Roman" panose="02020603050405020304" pitchFamily="18" charset="0"/>
              <a:ea typeface="Times New Roman" panose="02020603050405020304" pitchFamily="18" charset="0"/>
            </a:endParaRPr>
          </a:p>
          <a:p>
            <a:pPr marL="0" indent="0">
              <a:spcAft>
                <a:spcPts val="1000"/>
              </a:spcAft>
              <a:buNone/>
            </a:pPr>
            <a:r>
              <a:rPr lang="sk-SK" sz="1800" dirty="0">
                <a:solidFill>
                  <a:schemeClr val="tx1">
                    <a:alpha val="80000"/>
                  </a:schemeClr>
                </a:solidFill>
                <a:effectLst/>
                <a:latin typeface="Calibri" panose="020F0502020204030204" pitchFamily="34" charset="0"/>
                <a:ea typeface="Times New Roman" panose="02020603050405020304" pitchFamily="18" charset="0"/>
              </a:rPr>
              <a:t>Chcete ísť na nákupný výlet do mesta v inej krajine EÚ? Podľa zákona EÚ máte právo „nakupovať až do odpadnutia” bez toho, aby ste sa museli starať o platenie colných poplatkov alebo dodatočnej DPH po návrate domov. Platí to, či už fyzicky idete nakupovať do inej krajiny alebo či objednávate tovar cez internet, poštou alebo telefonicky.</a:t>
            </a:r>
            <a:endParaRPr lang="sk-SK" sz="1800" dirty="0">
              <a:solidFill>
                <a:schemeClr val="tx1">
                  <a:alpha val="80000"/>
                </a:schemeClr>
              </a:solidFill>
              <a:effectLst/>
              <a:latin typeface="Times New Roman" panose="02020603050405020304" pitchFamily="18" charset="0"/>
              <a:ea typeface="Times New Roman" panose="02020603050405020304" pitchFamily="18" charset="0"/>
            </a:endParaRPr>
          </a:p>
          <a:p>
            <a:pPr marL="0" indent="0">
              <a:spcAft>
                <a:spcPts val="1000"/>
              </a:spcAft>
              <a:buNone/>
            </a:pPr>
            <a:r>
              <a:rPr lang="sk-SK" sz="1800" dirty="0">
                <a:solidFill>
                  <a:srgbClr val="FF0000">
                    <a:alpha val="80000"/>
                  </a:srgbClr>
                </a:solidFill>
                <a:effectLst/>
                <a:latin typeface="Calibri" panose="020F0502020204030204" pitchFamily="34" charset="0"/>
                <a:ea typeface="Times New Roman" panose="02020603050405020304" pitchFamily="18" charset="0"/>
              </a:rPr>
              <a:t>2. AK VÝROBOK NEFUNGUJE, POŠLITE HO SPÄŤ</a:t>
            </a:r>
            <a:endParaRPr lang="sk-SK" sz="1800" dirty="0">
              <a:solidFill>
                <a:srgbClr val="FF0000">
                  <a:alpha val="80000"/>
                </a:srgbClr>
              </a:solidFill>
              <a:effectLst/>
              <a:latin typeface="Times New Roman" panose="02020603050405020304" pitchFamily="18" charset="0"/>
              <a:ea typeface="Times New Roman" panose="02020603050405020304" pitchFamily="18" charset="0"/>
            </a:endParaRPr>
          </a:p>
          <a:p>
            <a:pPr marL="0" indent="0">
              <a:spcAft>
                <a:spcPts val="1000"/>
              </a:spcAft>
              <a:buNone/>
            </a:pPr>
            <a:r>
              <a:rPr lang="sk-SK" sz="1800" dirty="0">
                <a:solidFill>
                  <a:schemeClr val="tx1">
                    <a:alpha val="80000"/>
                  </a:schemeClr>
                </a:solidFill>
                <a:effectLst/>
                <a:latin typeface="Calibri" panose="020F0502020204030204" pitchFamily="34" charset="0"/>
                <a:ea typeface="Times New Roman" panose="02020603050405020304" pitchFamily="18" charset="0"/>
              </a:rPr>
              <a:t>Čo ak si kúpite nový televízor a hneď sa pokazí? Podľa zákona EÚ, ak výrobok, ktorý ste si kúpili, nespĺňa dohodu, ktorú ste uzatvorili s predajcom v čase kúpy, môžete ho vrátiť a žiadať opravu alebo výmenu. Alebo môžete žiadať zníženie ceny pri ďalšej kúpe alebo celkové vrátenie peňazí. Tento postup sa vzťahuje na dva roky po tom, čo ste výrobok prevzali. Prvých šesť mesiacov po prevzatí je povinnosťou predajcu – nie spotrebiteľa – preukázať, že predaný výrobok spĺňa podmienky predajnej zmluvy.</a:t>
            </a:r>
            <a:endParaRPr lang="sk-SK" sz="1800" dirty="0">
              <a:solidFill>
                <a:schemeClr val="tx1">
                  <a:alpha val="80000"/>
                </a:schemeClr>
              </a:solidFill>
              <a:effectLst/>
              <a:latin typeface="Times New Roman" panose="02020603050405020304" pitchFamily="18" charset="0"/>
              <a:ea typeface="Times New Roman" panose="02020603050405020304" pitchFamily="18" charset="0"/>
            </a:endParaRPr>
          </a:p>
          <a:p>
            <a:pPr marL="0" indent="0">
              <a:buNone/>
            </a:pPr>
            <a:endParaRPr lang="sk-SK" sz="1400" dirty="0">
              <a:solidFill>
                <a:schemeClr val="tx1">
                  <a:alpha val="80000"/>
                </a:schemeClr>
              </a:solidFill>
            </a:endParaRPr>
          </a:p>
        </p:txBody>
      </p:sp>
    </p:spTree>
    <p:extLst>
      <p:ext uri="{BB962C8B-B14F-4D97-AF65-F5344CB8AC3E}">
        <p14:creationId xmlns:p14="http://schemas.microsoft.com/office/powerpoint/2010/main" val="2183408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81934"/>
            <a:ext cx="0" cy="6476066"/>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pSp>
        <p:nvGrpSpPr>
          <p:cNvPr id="75" name="Group 74">
            <a:extLst>
              <a:ext uri="{FF2B5EF4-FFF2-40B4-BE49-F238E27FC236}">
                <a16:creationId xmlns:a16="http://schemas.microsoft.com/office/drawing/2014/main" id="{34F88D19-C269-4F98-BE6B-CFB6207D36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0408" y="740316"/>
            <a:ext cx="465458" cy="872153"/>
            <a:chOff x="6110408" y="740316"/>
            <a:chExt cx="465458" cy="872153"/>
          </a:xfrm>
        </p:grpSpPr>
        <p:sp>
          <p:nvSpPr>
            <p:cNvPr id="7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7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7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pic>
        <p:nvPicPr>
          <p:cNvPr id="5122" name="Picture 2" descr="Viete, ako Európska únia zabezpečuje bezpečnosť potravín">
            <a:extLst>
              <a:ext uri="{FF2B5EF4-FFF2-40B4-BE49-F238E27FC236}">
                <a16:creationId xmlns:a16="http://schemas.microsoft.com/office/drawing/2014/main" id="{37C05071-5A02-4242-98C9-ED9767498D5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94731" y="2029061"/>
            <a:ext cx="5243391" cy="2946119"/>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objekt pre obsah 3">
            <a:extLst>
              <a:ext uri="{FF2B5EF4-FFF2-40B4-BE49-F238E27FC236}">
                <a16:creationId xmlns:a16="http://schemas.microsoft.com/office/drawing/2014/main" id="{51A56B73-A832-4A4D-9338-622ED1A6EC19}"/>
              </a:ext>
            </a:extLst>
          </p:cNvPr>
          <p:cNvSpPr txBox="1">
            <a:spLocks noGrp="1"/>
          </p:cNvSpPr>
          <p:nvPr>
            <p:ph idx="1"/>
          </p:nvPr>
        </p:nvSpPr>
        <p:spPr>
          <a:xfrm>
            <a:off x="6575866" y="532563"/>
            <a:ext cx="5390883" cy="5858189"/>
          </a:xfrm>
          <a:prstGeom prst="rect">
            <a:avLst/>
          </a:prstGeom>
        </p:spPr>
        <p:txBody>
          <a:bodyPr rtlCol="0" anchor="ctr">
            <a:noAutofit/>
          </a:bodyPr>
          <a:lstStyle/>
          <a:p>
            <a:pPr marL="0" indent="0">
              <a:spcAft>
                <a:spcPts val="1000"/>
              </a:spcAft>
              <a:buNone/>
            </a:pPr>
            <a:r>
              <a:rPr lang="sk-SK" sz="1400" dirty="0">
                <a:solidFill>
                  <a:srgbClr val="FF0000">
                    <a:alpha val="80000"/>
                  </a:srgbClr>
                </a:solidFill>
                <a:effectLst/>
                <a:latin typeface="Calibri" panose="020F0502020204030204" pitchFamily="34" charset="0"/>
                <a:ea typeface="Times New Roman" panose="02020603050405020304" pitchFamily="18" charset="0"/>
              </a:rPr>
              <a:t>3. VYSOKÁ ÚROVEŇ BEZPEČNOSTI PRE POTRAVINY A INÝ SPOTREBNÝ TOVAR</a:t>
            </a:r>
            <a:endParaRPr lang="sk-SK" sz="1400" dirty="0">
              <a:solidFill>
                <a:srgbClr val="FF0000">
                  <a:alpha val="80000"/>
                </a:srgbClr>
              </a:solidFill>
              <a:effectLst/>
              <a:latin typeface="Times New Roman" panose="02020603050405020304" pitchFamily="18" charset="0"/>
              <a:ea typeface="Times New Roman" panose="02020603050405020304" pitchFamily="18" charset="0"/>
            </a:endParaRPr>
          </a:p>
          <a:p>
            <a:pPr>
              <a:spcAft>
                <a:spcPts val="1000"/>
              </a:spcAft>
            </a:pPr>
            <a:r>
              <a:rPr lang="sk-SK" sz="1400" dirty="0">
                <a:solidFill>
                  <a:schemeClr val="tx1">
                    <a:alpha val="80000"/>
                  </a:schemeClr>
                </a:solidFill>
                <a:effectLst/>
                <a:latin typeface="Calibri" panose="020F0502020204030204" pitchFamily="34" charset="0"/>
                <a:ea typeface="Times New Roman" panose="02020603050405020304" pitchFamily="18" charset="0"/>
              </a:rPr>
              <a:t>Obzrite sa po svojom miestnom supermarkete – uvidíte výrobky z celej Európy. Sú všetky bezpečné? Áno, musia byť. EÚ má zákony, ktoré vám pomôžu uistiť sa, že výrobky, ktoré kupujete, sú bezpečné. Hoci žiadny regulačný systém nemôže spotrebiteľom garantovať nulové riziko alebo 100% bezpečnosť, krajiny EÚ majú jedny z najvyšších bezpečnostných štandardov na svete.</a:t>
            </a:r>
            <a:endParaRPr lang="sk-SK" sz="1400" dirty="0">
              <a:solidFill>
                <a:schemeClr val="tx1">
                  <a:alpha val="80000"/>
                </a:schemeClr>
              </a:solidFill>
              <a:effectLst/>
              <a:latin typeface="Times New Roman" panose="02020603050405020304" pitchFamily="18" charset="0"/>
              <a:ea typeface="Times New Roman" panose="02020603050405020304" pitchFamily="18" charset="0"/>
            </a:endParaRPr>
          </a:p>
          <a:p>
            <a:pPr>
              <a:spcAft>
                <a:spcPts val="1000"/>
              </a:spcAft>
            </a:pPr>
            <a:r>
              <a:rPr lang="sk-SK" sz="1400" dirty="0">
                <a:solidFill>
                  <a:schemeClr val="tx1">
                    <a:alpha val="80000"/>
                  </a:schemeClr>
                </a:solidFill>
                <a:effectLst/>
                <a:latin typeface="Calibri" panose="020F0502020204030204" pitchFamily="34" charset="0"/>
                <a:ea typeface="Times New Roman" panose="02020603050405020304" pitchFamily="18" charset="0"/>
              </a:rPr>
              <a:t>Bezpečnosť potravín je založená na zásade, že je nutné pozerať sa na celý „potravinový reťazec”, aby sa garantovala bezpečnosť. Zákony EÚ o bezpečnosti potravín preto stanovujú, ako farmári vyrábajú potraviny (vrátane toho, aké chemikálie používajú pri pestovaní rastlín a čím kŕmia zvieratá), ako sa potraviny spracúvajú, aké farbivá a prísady možno používať a ako sa predávajú. EÚ má tiež zákony stanovujúce bezpečnosť potravín dovážaných do EÚ od našich obchodných partnerov z iných častí sveta.</a:t>
            </a:r>
            <a:endParaRPr lang="sk-SK" sz="1400" dirty="0">
              <a:solidFill>
                <a:schemeClr val="tx1">
                  <a:alpha val="80000"/>
                </a:schemeClr>
              </a:solidFill>
              <a:effectLst/>
              <a:latin typeface="Times New Roman" panose="02020603050405020304" pitchFamily="18" charset="0"/>
              <a:ea typeface="Times New Roman" panose="02020603050405020304" pitchFamily="18" charset="0"/>
            </a:endParaRPr>
          </a:p>
          <a:p>
            <a:pPr marL="0" indent="0">
              <a:spcAft>
                <a:spcPts val="1000"/>
              </a:spcAft>
              <a:buNone/>
            </a:pPr>
            <a:r>
              <a:rPr lang="sk-SK" sz="1400" dirty="0">
                <a:solidFill>
                  <a:srgbClr val="FF0000">
                    <a:alpha val="80000"/>
                  </a:srgbClr>
                </a:solidFill>
                <a:effectLst/>
                <a:latin typeface="Calibri" panose="020F0502020204030204" pitchFamily="34" charset="0"/>
                <a:ea typeface="Times New Roman" panose="02020603050405020304" pitchFamily="18" charset="0"/>
              </a:rPr>
              <a:t>4. VEDZTE, ČO JETE</a:t>
            </a:r>
            <a:endParaRPr lang="sk-SK" sz="1400" dirty="0">
              <a:solidFill>
                <a:srgbClr val="FF0000">
                  <a:alpha val="80000"/>
                </a:srgbClr>
              </a:solidFill>
              <a:effectLst/>
              <a:latin typeface="Times New Roman" panose="02020603050405020304" pitchFamily="18" charset="0"/>
              <a:ea typeface="Times New Roman" panose="02020603050405020304" pitchFamily="18" charset="0"/>
            </a:endParaRPr>
          </a:p>
          <a:p>
            <a:pPr>
              <a:spcAft>
                <a:spcPts val="1000"/>
              </a:spcAft>
            </a:pPr>
            <a:r>
              <a:rPr lang="sk-SK" sz="1400" dirty="0">
                <a:solidFill>
                  <a:schemeClr val="tx1">
                    <a:alpha val="80000"/>
                  </a:schemeClr>
                </a:solidFill>
                <a:effectLst/>
                <a:latin typeface="Calibri" panose="020F0502020204030204" pitchFamily="34" charset="0"/>
                <a:ea typeface="Times New Roman" panose="02020603050405020304" pitchFamily="18" charset="0"/>
              </a:rPr>
              <a:t>Ako môžete zistiť, čo je vo vašich potravinách? Stačí si pozrieť informácie na obale! Zákony EÚ o označovaní potravín vám umožnia, aby ste vedeli, čo jete. Na etikete musia byť uvedené všetky ingrediencie použité pri výrobe potravinového výrobku s údajmi o farbivách, konzervačných prísadách, sladidlách a ostatných použitých chemických prísadách. Zákony EÚ o označovaní potravín stanovujú, ktoré výrobky možno nazvať „organickými” a tiež používanie názvov spojených s kvalitnými výrobkami, ktoré pochádzajú z určitých európskych regiónov</a:t>
            </a:r>
            <a:endParaRPr lang="sk-SK" sz="1400" dirty="0">
              <a:solidFill>
                <a:schemeClr val="tx1">
                  <a:alpha val="8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7494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592779B9-BE46-44CA-BECE-3EEAF6AB55A7}"/>
              </a:ext>
            </a:extLst>
          </p:cNvPr>
          <p:cNvSpPr>
            <a:spLocks noGrp="1"/>
          </p:cNvSpPr>
          <p:nvPr>
            <p:ph idx="1"/>
          </p:nvPr>
        </p:nvSpPr>
        <p:spPr>
          <a:xfrm>
            <a:off x="550506" y="447869"/>
            <a:ext cx="5971592" cy="6410132"/>
          </a:xfrm>
        </p:spPr>
        <p:txBody>
          <a:bodyPr>
            <a:normAutofit fontScale="47500" lnSpcReduction="20000"/>
          </a:bodyPr>
          <a:lstStyle/>
          <a:p>
            <a:pPr marL="0" indent="0" algn="just">
              <a:lnSpc>
                <a:spcPct val="115000"/>
              </a:lnSpc>
              <a:spcAft>
                <a:spcPts val="1000"/>
              </a:spcAft>
              <a:buNone/>
            </a:pPr>
            <a:r>
              <a:rPr lang="sk-SK" sz="2900" dirty="0">
                <a:solidFill>
                  <a:srgbClr val="FF0000"/>
                </a:solidFill>
                <a:effectLst/>
                <a:latin typeface="Calibri" panose="020F0502020204030204" pitchFamily="34" charset="0"/>
                <a:ea typeface="Times New Roman" panose="02020603050405020304" pitchFamily="18" charset="0"/>
              </a:rPr>
              <a:t>5. ZMLUVY BY MALI BYŤ KOREKTNÉ VOČI SPOTREBITEĽOM</a:t>
            </a:r>
            <a:endParaRPr lang="sk-SK" sz="2900" dirty="0">
              <a:effectLst/>
              <a:latin typeface="Times New Roman" panose="02020603050405020304" pitchFamily="18" charset="0"/>
              <a:ea typeface="Times New Roman" panose="02020603050405020304" pitchFamily="18" charset="0"/>
            </a:endParaRPr>
          </a:p>
          <a:p>
            <a:pPr marL="0" indent="0" algn="just">
              <a:lnSpc>
                <a:spcPct val="115000"/>
              </a:lnSpc>
              <a:spcAft>
                <a:spcPts val="1000"/>
              </a:spcAft>
              <a:buNone/>
            </a:pPr>
            <a:r>
              <a:rPr lang="sk-SK" sz="2900" dirty="0">
                <a:effectLst/>
                <a:latin typeface="Calibri" panose="020F0502020204030204" pitchFamily="34" charset="0"/>
                <a:ea typeface="Times New Roman" panose="02020603050405020304" pitchFamily="18" charset="0"/>
              </a:rPr>
              <a:t>Už ste niekedy podpísali zmluvu bez toho, aby ste si prečítali časti písané malým písmom? Čo ak sa práve v časti písanej malým písmom hovorí, že nemáte nárok na vrátenie zálohy, ktorú ste práve zaplatili – dokonca ani ak spoločnosť neplní zmluvu? Čo ak sa v nej hovorí, že nemôžete zmluvu zrušiť, kým spoločnosti nezaplatíte prehnanú sumu ako náhradu?</a:t>
            </a:r>
            <a:endParaRPr lang="sk-SK" sz="2900" dirty="0">
              <a:effectLst/>
              <a:latin typeface="Times New Roman" panose="02020603050405020304" pitchFamily="18" charset="0"/>
              <a:ea typeface="Times New Roman" panose="02020603050405020304" pitchFamily="18" charset="0"/>
            </a:endParaRPr>
          </a:p>
          <a:p>
            <a:pPr marL="0" indent="0" algn="just">
              <a:lnSpc>
                <a:spcPct val="115000"/>
              </a:lnSpc>
              <a:spcAft>
                <a:spcPts val="1000"/>
              </a:spcAft>
              <a:buNone/>
            </a:pPr>
            <a:r>
              <a:rPr lang="sk-SK" sz="2900" dirty="0">
                <a:effectLst/>
                <a:latin typeface="Calibri" panose="020F0502020204030204" pitchFamily="34" charset="0"/>
                <a:ea typeface="Times New Roman" panose="02020603050405020304" pitchFamily="18" charset="0"/>
              </a:rPr>
              <a:t>EÚ hovorí, že takéto druhy nekorektných zmluvných podmienok sú zakázané. Bez ohľadu na to, akú zmluvu podpíšete a bez ohľadu na to, z akej krajiny ste, zákon EÚ vás chráni pred týmto druhom zneužitia.</a:t>
            </a:r>
            <a:endParaRPr lang="sk-SK" sz="2900" dirty="0">
              <a:effectLst/>
              <a:latin typeface="Times New Roman" panose="02020603050405020304" pitchFamily="18" charset="0"/>
              <a:ea typeface="Times New Roman" panose="02020603050405020304" pitchFamily="18" charset="0"/>
            </a:endParaRPr>
          </a:p>
          <a:p>
            <a:pPr marL="0" indent="0" algn="just">
              <a:lnSpc>
                <a:spcPct val="115000"/>
              </a:lnSpc>
              <a:spcAft>
                <a:spcPts val="1000"/>
              </a:spcAft>
              <a:buNone/>
            </a:pPr>
            <a:r>
              <a:rPr lang="sk-SK" sz="2900" dirty="0">
                <a:solidFill>
                  <a:srgbClr val="FF0000"/>
                </a:solidFill>
                <a:effectLst/>
                <a:latin typeface="Calibri" panose="020F0502020204030204" pitchFamily="34" charset="0"/>
                <a:ea typeface="Times New Roman" panose="02020603050405020304" pitchFamily="18" charset="0"/>
              </a:rPr>
              <a:t>6. SPOTREBITELIA NIEKEDY MÔŽU ZMENIŤ NÁZOR</a:t>
            </a:r>
            <a:endParaRPr lang="sk-SK" sz="2900" dirty="0">
              <a:effectLst/>
              <a:latin typeface="Times New Roman" panose="02020603050405020304" pitchFamily="18" charset="0"/>
              <a:ea typeface="Times New Roman" panose="02020603050405020304" pitchFamily="18" charset="0"/>
            </a:endParaRPr>
          </a:p>
          <a:p>
            <a:pPr marL="0" indent="0" algn="just">
              <a:lnSpc>
                <a:spcPct val="115000"/>
              </a:lnSpc>
              <a:spcAft>
                <a:spcPts val="1000"/>
              </a:spcAft>
              <a:buNone/>
            </a:pPr>
            <a:r>
              <a:rPr lang="sk-SK" sz="2900" dirty="0">
                <a:effectLst/>
                <a:latin typeface="Calibri" panose="020F0502020204030204" pitchFamily="34" charset="0"/>
                <a:ea typeface="Times New Roman" panose="02020603050405020304" pitchFamily="18" charset="0"/>
              </a:rPr>
              <a:t>Čo ak sa pri vašich dverách nečakane zjaví obchodník a nejakým spôsobom vás presvedčí, aby ste podpísali objednávku na inštaláciu „dvojitých zasklených” okien alebo nových kobercov, ktoré stoja stovky euro? Zákon EÚ vás chráni pred týmto druhom podomového predaja. Podľa všeobecnej zásady môžete takúto zmluvu zrušiť do siedmich dní. Avšak, existuje niekoľko výnimiek: napríklad, poistné zmluvy a nákup, ktorý stojí menej ako 60 €.</a:t>
            </a:r>
          </a:p>
          <a:p>
            <a:pPr marL="0" indent="0" algn="just">
              <a:lnSpc>
                <a:spcPct val="115000"/>
              </a:lnSpc>
              <a:spcAft>
                <a:spcPts val="1000"/>
              </a:spcAft>
              <a:buNone/>
            </a:pPr>
            <a:r>
              <a:rPr lang="sk-SK" sz="2900" dirty="0">
                <a:effectLst/>
                <a:latin typeface="Calibri" panose="020F0502020204030204" pitchFamily="34" charset="0"/>
                <a:ea typeface="Times New Roman" panose="02020603050405020304" pitchFamily="18" charset="0"/>
              </a:rPr>
              <a:t>Zákon EÚ vás tiež chráni ako spotrebiteľa, keď nakupujete prostredníctvom zásielkovej služby, internetu alebo telefonických spoločností a iných „vzdialených predajcov”. Podvody typu „inertný predaj” – keď vám pošlú tovar, ktorý ste si neobjednali a potom požadujú úhradu – sú zákonom EÚ zakázané. Ak kúpite výrobok alebo službu z webstránky, zásielkou alebo prostredníctvom </a:t>
            </a:r>
            <a:r>
              <a:rPr lang="sk-SK" sz="2900" dirty="0" err="1">
                <a:effectLst/>
                <a:latin typeface="Calibri" panose="020F0502020204030204" pitchFamily="34" charset="0"/>
                <a:ea typeface="Times New Roman" panose="02020603050405020304" pitchFamily="18" charset="0"/>
              </a:rPr>
              <a:t>teleshoppingovej</a:t>
            </a:r>
            <a:r>
              <a:rPr lang="sk-SK" sz="2900" dirty="0">
                <a:effectLst/>
                <a:latin typeface="Calibri" panose="020F0502020204030204" pitchFamily="34" charset="0"/>
                <a:ea typeface="Times New Roman" panose="02020603050405020304" pitchFamily="18" charset="0"/>
              </a:rPr>
              <a:t> spoločnosti, môžete zmluvu zrušiť bez uvedenia dôvodu do siedmich dní. Pri niektorých finančných službách máte na zrušenie zmluvy štrnásť pracovných dní.</a:t>
            </a:r>
            <a:endParaRPr lang="sk-SK" sz="2900" dirty="0">
              <a:effectLst/>
              <a:latin typeface="Times New Roman" panose="02020603050405020304" pitchFamily="18" charset="0"/>
              <a:ea typeface="Times New Roman" panose="02020603050405020304" pitchFamily="18" charset="0"/>
            </a:endParaRPr>
          </a:p>
          <a:p>
            <a:pPr marL="0" indent="0" algn="just">
              <a:lnSpc>
                <a:spcPct val="115000"/>
              </a:lnSpc>
              <a:spcAft>
                <a:spcPts val="1000"/>
              </a:spcAft>
              <a:buNone/>
            </a:pPr>
            <a:endParaRPr lang="sk-SK" sz="2200" dirty="0">
              <a:effectLst/>
              <a:latin typeface="Times New Roman" panose="02020603050405020304" pitchFamily="18" charset="0"/>
              <a:ea typeface="Times New Roman" panose="02020603050405020304" pitchFamily="18" charset="0"/>
            </a:endParaRPr>
          </a:p>
        </p:txBody>
      </p:sp>
      <p:sp>
        <p:nvSpPr>
          <p:cNvPr id="4" name="BlokTextu 3">
            <a:extLst>
              <a:ext uri="{FF2B5EF4-FFF2-40B4-BE49-F238E27FC236}">
                <a16:creationId xmlns:a16="http://schemas.microsoft.com/office/drawing/2014/main" id="{80D6DF41-59FE-43FF-94F5-277DFE151587}"/>
              </a:ext>
            </a:extLst>
          </p:cNvPr>
          <p:cNvSpPr txBox="1"/>
          <p:nvPr/>
        </p:nvSpPr>
        <p:spPr>
          <a:xfrm>
            <a:off x="6802016" y="111967"/>
            <a:ext cx="5010539" cy="6816738"/>
          </a:xfrm>
          <a:prstGeom prst="rect">
            <a:avLst/>
          </a:prstGeom>
          <a:noFill/>
        </p:spPr>
        <p:txBody>
          <a:bodyPr wrap="square" rtlCol="0">
            <a:spAutoFit/>
          </a:bodyPr>
          <a:lstStyle/>
          <a:p>
            <a:pPr algn="just">
              <a:lnSpc>
                <a:spcPct val="115000"/>
              </a:lnSpc>
              <a:spcAft>
                <a:spcPts val="1000"/>
              </a:spcAft>
            </a:pPr>
            <a:r>
              <a:rPr lang="sk-SK" sz="1600" dirty="0">
                <a:solidFill>
                  <a:srgbClr val="FF0000"/>
                </a:solidFill>
                <a:effectLst/>
                <a:latin typeface="Calibri" panose="020F0502020204030204" pitchFamily="34" charset="0"/>
                <a:ea typeface="Times New Roman" panose="02020603050405020304" pitchFamily="18" charset="0"/>
              </a:rPr>
              <a:t>7. ZJEDNODUŠENIE POROVNÁVANIA CIEN</a:t>
            </a:r>
            <a:endParaRPr lang="sk-SK" sz="16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sk-SK" sz="1600" dirty="0">
                <a:effectLst/>
                <a:latin typeface="Calibri" panose="020F0502020204030204" pitchFamily="34" charset="0"/>
                <a:ea typeface="Times New Roman" panose="02020603050405020304" pitchFamily="18" charset="0"/>
              </a:rPr>
              <a:t>Ako porovnáte cenu dvoch odlišných druhov cereálií na raňajky, keď jedny sú v 375g balení a druhé v 500g balení? Zákon EÚ vyžaduje od supermarketov, aby uvádzali „jednotkovú cenu” výrobkov – koľko stojí kilo alebo liter – aby sa ľahšie rozhodovalo, ktorý sa cenovo najlepšie oplatí.</a:t>
            </a:r>
            <a:endParaRPr lang="sk-SK" sz="16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sk-SK" sz="1600" dirty="0">
                <a:solidFill>
                  <a:srgbClr val="FF0000"/>
                </a:solidFill>
                <a:effectLst/>
                <a:latin typeface="Calibri" panose="020F0502020204030204" pitchFamily="34" charset="0"/>
                <a:ea typeface="Times New Roman" panose="02020603050405020304" pitchFamily="18" charset="0"/>
              </a:rPr>
              <a:t>8. SPOTREBITEĽOV NEMOŽNO ZAVÁDZAŤ</a:t>
            </a:r>
            <a:endParaRPr lang="sk-SK" sz="16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sk-SK" sz="1600" dirty="0">
                <a:effectLst/>
                <a:latin typeface="Calibri" panose="020F0502020204030204" pitchFamily="34" charset="0"/>
                <a:ea typeface="Times New Roman" panose="02020603050405020304" pitchFamily="18" charset="0"/>
              </a:rPr>
              <a:t>Dostanete list od zásielkovej spoločnosti, ktorá vám blahoželá k tomu, že ste vyhrali prvú cenu v lotérii, ktorú organizovala. Avšak, vysvitne, že to nie je nič iné ako podvod, aby ste sa s nimi skontaktovali a oni sa pokúsili vás prehovoriť, aby ste si od nich niečo objednali. V skutočnosti ste nevyhrali žiadnu cenu. Je tento druh marketingu legálny?</a:t>
            </a:r>
            <a:endParaRPr lang="sk-SK" sz="16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sk-SK" sz="1600" dirty="0">
                <a:effectLst/>
                <a:latin typeface="Calibri" panose="020F0502020204030204" pitchFamily="34" charset="0"/>
                <a:ea typeface="Times New Roman" panose="02020603050405020304" pitchFamily="18" charset="0"/>
              </a:rPr>
              <a:t> Nie. Podľa zákona EÚ je reklama, ktorá zavádza alebo klame spotrebiteľov, zakázaná. Navyše, keď obchodujete s </a:t>
            </a:r>
            <a:r>
              <a:rPr lang="sk-SK" sz="1600" dirty="0" err="1">
                <a:effectLst/>
                <a:latin typeface="Calibri" panose="020F0502020204030204" pitchFamily="34" charset="0"/>
                <a:ea typeface="Times New Roman" panose="02020603050405020304" pitchFamily="18" charset="0"/>
              </a:rPr>
              <a:t>teleshopmi</a:t>
            </a:r>
            <a:r>
              <a:rPr lang="sk-SK" sz="1600" dirty="0">
                <a:effectLst/>
                <a:latin typeface="Calibri" panose="020F0502020204030204" pitchFamily="34" charset="0"/>
                <a:ea typeface="Times New Roman" panose="02020603050405020304" pitchFamily="18" charset="0"/>
              </a:rPr>
              <a:t>, zásielkovými alebo on-line predajcami musia k vám byť otvorení a čestní. Zákon EÚ od nich vyžaduje, aby vám poskytli všetky údaje o tom, kto sú, čo predávajú, koľko to stojí (vrátane daní a zásielkových poplatkov) a ako dlho im bude trvať dodávka.</a:t>
            </a:r>
            <a:endParaRPr lang="sk-SK"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0057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Čo robiť, ak nie je dovolenka podľa vašich predstáv? | Žilinský večerník">
            <a:extLst>
              <a:ext uri="{FF2B5EF4-FFF2-40B4-BE49-F238E27FC236}">
                <a16:creationId xmlns:a16="http://schemas.microsoft.com/office/drawing/2014/main" id="{4A3A2C80-9AD9-42BC-9C79-79B0E9D25DF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128" r="18327"/>
          <a:stretch/>
        </p:blipFill>
        <p:spPr bwMode="auto">
          <a:xfrm>
            <a:off x="862403" y="970492"/>
            <a:ext cx="4663312" cy="4663312"/>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a:noFill/>
          <a:extLst>
            <a:ext uri="{909E8E84-426E-40DD-AFC4-6F175D3DCCD1}">
              <a14:hiddenFill xmlns:a14="http://schemas.microsoft.com/office/drawing/2010/main">
                <a:solidFill>
                  <a:srgbClr val="FFFFFF"/>
                </a:solidFill>
              </a14:hiddenFill>
            </a:ext>
          </a:extLst>
        </p:spPr>
      </p:pic>
      <p:sp>
        <p:nvSpPr>
          <p:cNvPr id="75"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77"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3" name="Zástupný objekt pre obsah 2">
            <a:extLst>
              <a:ext uri="{FF2B5EF4-FFF2-40B4-BE49-F238E27FC236}">
                <a16:creationId xmlns:a16="http://schemas.microsoft.com/office/drawing/2014/main" id="{272256B2-D8B7-4387-8626-44AECEAD772E}"/>
              </a:ext>
            </a:extLst>
          </p:cNvPr>
          <p:cNvSpPr>
            <a:spLocks noGrp="1"/>
          </p:cNvSpPr>
          <p:nvPr>
            <p:ph idx="1"/>
          </p:nvPr>
        </p:nvSpPr>
        <p:spPr>
          <a:xfrm>
            <a:off x="6065155" y="391886"/>
            <a:ext cx="5450256" cy="6008914"/>
          </a:xfrm>
        </p:spPr>
        <p:txBody>
          <a:bodyPr anchor="t">
            <a:normAutofit lnSpcReduction="10000"/>
          </a:bodyPr>
          <a:lstStyle/>
          <a:p>
            <a:pPr marL="0" indent="0">
              <a:spcAft>
                <a:spcPts val="1000"/>
              </a:spcAft>
              <a:buNone/>
            </a:pPr>
            <a:r>
              <a:rPr lang="sk-SK" sz="1600" dirty="0">
                <a:solidFill>
                  <a:srgbClr val="FF0000">
                    <a:alpha val="80000"/>
                  </a:srgbClr>
                </a:solidFill>
                <a:effectLst/>
                <a:latin typeface="Calibri" panose="020F0502020204030204" pitchFamily="34" charset="0"/>
                <a:ea typeface="Times New Roman" panose="02020603050405020304" pitchFamily="18" charset="0"/>
              </a:rPr>
              <a:t>9. OCHRANA POČAS DOVOLENKY</a:t>
            </a:r>
            <a:endParaRPr lang="sk-SK" sz="1600" dirty="0">
              <a:solidFill>
                <a:srgbClr val="FF0000">
                  <a:alpha val="80000"/>
                </a:srgbClr>
              </a:solidFill>
              <a:effectLst/>
              <a:latin typeface="Times New Roman" panose="02020603050405020304" pitchFamily="18" charset="0"/>
              <a:ea typeface="Times New Roman" panose="02020603050405020304" pitchFamily="18" charset="0"/>
            </a:endParaRPr>
          </a:p>
          <a:p>
            <a:pPr marL="0" indent="0">
              <a:spcAft>
                <a:spcPts val="1000"/>
              </a:spcAft>
              <a:buNone/>
            </a:pPr>
            <a:r>
              <a:rPr lang="sk-SK" sz="1600" dirty="0">
                <a:solidFill>
                  <a:schemeClr val="tx1">
                    <a:alpha val="80000"/>
                  </a:schemeClr>
                </a:solidFill>
                <a:effectLst/>
                <a:latin typeface="Calibri" panose="020F0502020204030204" pitchFamily="34" charset="0"/>
                <a:ea typeface="Times New Roman" panose="02020603050405020304" pitchFamily="18" charset="0"/>
              </a:rPr>
              <a:t>Čo ak idete na dovolenku a cestovná kancelária vyhlási bankrot? Čo ak katalóg cestovnej kancelárie sľuboval luxusný hotel a vy bývate na stavenisku? V oboch prípadoch vám zákon EÚ ponúka ochranu. Cestovné kancelárie musia mať uzavreté dohody, že vás dopravia domov v prípade, že vyhlásia bankrot, kým ste na dovolenke. Musia vám tiež ponúknuť náhradu, ak vaša dovolenka nezodpovedá tomu, čo sa sľubovalo v ich katalógu. Ak sa cestovná kancelária snaží zvýšiť cenu dovolenky alebo zmeniť rekreačné stredisko bez vášho súhlasu, podľa zákona EÚ máte právo zrušiť rezerváciu. A ak prídete na letisko a zistíte, že nemôžete nastúpiť na svoj let, pretože letecká spoločnosť alebo cestovná kancelária rezervovala viac miest, než je k dispozícii, zákon EÚ vám dáva právo na náhradu.</a:t>
            </a:r>
            <a:endParaRPr lang="sk-SK" sz="1600" dirty="0">
              <a:solidFill>
                <a:schemeClr val="tx1">
                  <a:alpha val="80000"/>
                </a:schemeClr>
              </a:solidFill>
              <a:effectLst/>
              <a:latin typeface="Times New Roman" panose="02020603050405020304" pitchFamily="18" charset="0"/>
              <a:ea typeface="Times New Roman" panose="02020603050405020304" pitchFamily="18" charset="0"/>
            </a:endParaRPr>
          </a:p>
          <a:p>
            <a:pPr marL="0" indent="0">
              <a:spcAft>
                <a:spcPts val="1000"/>
              </a:spcAft>
              <a:buNone/>
            </a:pPr>
            <a:r>
              <a:rPr lang="sk-SK" sz="1600" dirty="0">
                <a:solidFill>
                  <a:srgbClr val="FF0000">
                    <a:alpha val="80000"/>
                  </a:srgbClr>
                </a:solidFill>
                <a:effectLst/>
                <a:latin typeface="Calibri" panose="020F0502020204030204" pitchFamily="34" charset="0"/>
                <a:ea typeface="Times New Roman" panose="02020603050405020304" pitchFamily="18" charset="0"/>
              </a:rPr>
              <a:t>10. ÚČINNÁ NÁHRADA ŠKODY PRI CEZHRANIČNÝCH SPOROCH</a:t>
            </a:r>
            <a:endParaRPr lang="sk-SK" sz="1600" dirty="0">
              <a:solidFill>
                <a:srgbClr val="FF0000">
                  <a:alpha val="80000"/>
                </a:srgbClr>
              </a:solidFill>
              <a:effectLst/>
              <a:latin typeface="Times New Roman" panose="02020603050405020304" pitchFamily="18" charset="0"/>
              <a:ea typeface="Times New Roman" panose="02020603050405020304" pitchFamily="18" charset="0"/>
            </a:endParaRPr>
          </a:p>
          <a:p>
            <a:pPr marL="0" indent="0">
              <a:spcAft>
                <a:spcPts val="1000"/>
              </a:spcAft>
              <a:buNone/>
            </a:pPr>
            <a:r>
              <a:rPr lang="sk-SK" sz="1600" dirty="0">
                <a:solidFill>
                  <a:schemeClr val="tx1">
                    <a:alpha val="80000"/>
                  </a:schemeClr>
                </a:solidFill>
                <a:effectLst/>
                <a:latin typeface="Calibri" panose="020F0502020204030204" pitchFamily="34" charset="0"/>
                <a:ea typeface="Times New Roman" panose="02020603050405020304" pitchFamily="18" charset="0"/>
              </a:rPr>
              <a:t>EÚ sponzoruje množstvo sietí, ktoré môžu spotrebiteľom poskytnúť radu a podporu pri podávaní sťažností proti obchodníkom v iných krajinách EÚ. V každej z 25 členských štátov EÚ môžu občania získať radu v úradnom jazyku danej krajiny, ak zavolajú na bezplatnú* informačnú službu komisie „Európa Priamo”:</a:t>
            </a:r>
            <a:endParaRPr lang="sk-SK" sz="1600" dirty="0">
              <a:solidFill>
                <a:schemeClr val="tx1">
                  <a:alpha val="80000"/>
                </a:schemeClr>
              </a:solidFill>
              <a:effectLst/>
              <a:latin typeface="Times New Roman" panose="02020603050405020304" pitchFamily="18" charset="0"/>
              <a:ea typeface="Times New Roman" panose="02020603050405020304" pitchFamily="18" charset="0"/>
            </a:endParaRPr>
          </a:p>
          <a:p>
            <a:pPr marL="0" indent="0">
              <a:spcAft>
                <a:spcPts val="1000"/>
              </a:spcAft>
              <a:buNone/>
            </a:pPr>
            <a:r>
              <a:rPr lang="en-AU" sz="1600" dirty="0">
                <a:solidFill>
                  <a:schemeClr val="tx1">
                    <a:alpha val="80000"/>
                  </a:schemeClr>
                </a:solidFill>
                <a:effectLst/>
                <a:latin typeface="Calibri" panose="020F0502020204030204" pitchFamily="34" charset="0"/>
                <a:ea typeface="Times New Roman" panose="02020603050405020304" pitchFamily="18" charset="0"/>
              </a:rPr>
              <a:t>00 800 6 7 8 9 10 11*</a:t>
            </a:r>
            <a:endParaRPr lang="sk-SK" sz="1600" dirty="0">
              <a:solidFill>
                <a:schemeClr val="tx1">
                  <a:alpha val="80000"/>
                </a:schemeClr>
              </a:solidFill>
              <a:effectLst/>
              <a:latin typeface="Times New Roman" panose="02020603050405020304" pitchFamily="18" charset="0"/>
              <a:ea typeface="Times New Roman" panose="02020603050405020304" pitchFamily="18" charset="0"/>
            </a:endParaRPr>
          </a:p>
          <a:p>
            <a:pPr marL="0" indent="0">
              <a:buNone/>
            </a:pPr>
            <a:endParaRPr lang="sk-SK" sz="700" dirty="0">
              <a:solidFill>
                <a:schemeClr val="tx1">
                  <a:alpha val="80000"/>
                </a:schemeClr>
              </a:solidFill>
            </a:endParaRPr>
          </a:p>
        </p:txBody>
      </p:sp>
      <p:sp>
        <p:nvSpPr>
          <p:cNvPr id="79"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81"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102587"/>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2435</Words>
  <Application>Microsoft Office PowerPoint</Application>
  <PresentationFormat>Širokouhlá</PresentationFormat>
  <Paragraphs>78</Paragraphs>
  <Slides>10</Slides>
  <Notes>4</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10</vt:i4>
      </vt:variant>
    </vt:vector>
  </HeadingPairs>
  <TitlesOfParts>
    <vt:vector size="15" baseType="lpstr">
      <vt:lpstr>Arial</vt:lpstr>
      <vt:lpstr>Calibri</vt:lpstr>
      <vt:lpstr>Calibri Light</vt:lpstr>
      <vt:lpstr>Times New Roman</vt:lpstr>
      <vt:lpstr>Motív Office</vt:lpstr>
      <vt:lpstr>Prípadové štúdie Riešenie spotrebiteľských sporov</vt:lpstr>
      <vt:lpstr>Prezentácia programu PowerPoint</vt:lpstr>
      <vt:lpstr>Prezentácia programu PowerPoint</vt:lpstr>
      <vt:lpstr>Prezentácia programu PowerPoint</vt:lpstr>
      <vt:lpstr>Prezentácia programu PowerPoint</vt:lpstr>
      <vt:lpstr>Ochrana spotrebiteľa v Európskej únii: Desať hlavných zásad  </vt:lpstr>
      <vt:lpstr>Prezentácia programu PowerPoint</vt:lpstr>
      <vt:lpstr>Prezentácia programu PowerPoint</vt:lpstr>
      <vt:lpstr>Prezentácia programu PowerPoint</vt:lpstr>
      <vt:lpstr>Ochrana spotrebiteľa v Európskej únii: Desať hlavných zásad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Prípadové štúdie Riešenie spotrebiteľských sporov</dc:title>
  <dc:creator>Klieštiková Michaela Ing.</dc:creator>
  <cp:lastModifiedBy>Klieštiková Michaela Ing.</cp:lastModifiedBy>
  <cp:revision>3</cp:revision>
  <dcterms:created xsi:type="dcterms:W3CDTF">2021-05-17T06:32:53Z</dcterms:created>
  <dcterms:modified xsi:type="dcterms:W3CDTF">2021-05-17T07:24:29Z</dcterms:modified>
</cp:coreProperties>
</file>