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80" r:id="rId4"/>
    <p:sldId id="281" r:id="rId5"/>
    <p:sldId id="282" r:id="rId6"/>
    <p:sldId id="277" r:id="rId7"/>
    <p:sldId id="278" r:id="rId8"/>
    <p:sldId id="279" r:id="rId9"/>
    <p:sldId id="283" r:id="rId10"/>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82" y="1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3DDA10-B5DE-40E0-BB43-FB393E4C1EE1}"/>
              </a:ext>
            </a:extLst>
          </p:cNvPr>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p>
        </p:txBody>
      </p:sp>
      <p:sp>
        <p:nvSpPr>
          <p:cNvPr id="3" name="Podnadpis 2">
            <a:extLst>
              <a:ext uri="{FF2B5EF4-FFF2-40B4-BE49-F238E27FC236}">
                <a16:creationId xmlns:a16="http://schemas.microsoft.com/office/drawing/2014/main" id="{8D41B363-3CB5-43A9-9CF7-AE658521A8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p>
        </p:txBody>
      </p:sp>
      <p:sp>
        <p:nvSpPr>
          <p:cNvPr id="4" name="Zástupný objekt pre dátum 3">
            <a:extLst>
              <a:ext uri="{FF2B5EF4-FFF2-40B4-BE49-F238E27FC236}">
                <a16:creationId xmlns:a16="http://schemas.microsoft.com/office/drawing/2014/main" id="{A0AB821D-44D9-4B06-871F-743764E654E3}"/>
              </a:ext>
            </a:extLst>
          </p:cNvPr>
          <p:cNvSpPr>
            <a:spLocks noGrp="1"/>
          </p:cNvSpPr>
          <p:nvPr>
            <p:ph type="dt" sz="half" idx="10"/>
          </p:nvPr>
        </p:nvSpPr>
        <p:spPr/>
        <p:txBody>
          <a:bodyPr/>
          <a:lstStyle/>
          <a:p>
            <a:fld id="{7CE2B3D0-AB5C-4905-8E48-1840C6B7CC61}" type="datetimeFigureOut">
              <a:rPr lang="sk-SK" smtClean="0"/>
              <a:t>3. 3. 2021</a:t>
            </a:fld>
            <a:endParaRPr lang="sk-SK"/>
          </a:p>
        </p:txBody>
      </p:sp>
      <p:sp>
        <p:nvSpPr>
          <p:cNvPr id="5" name="Zástupný objekt pre pätu 4">
            <a:extLst>
              <a:ext uri="{FF2B5EF4-FFF2-40B4-BE49-F238E27FC236}">
                <a16:creationId xmlns:a16="http://schemas.microsoft.com/office/drawing/2014/main" id="{AF6809D4-93A0-4DC5-9C1B-D3EAF12F417F}"/>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90010FFF-8E3E-432E-BE5D-7CD2B87F8620}"/>
              </a:ext>
            </a:extLst>
          </p:cNvPr>
          <p:cNvSpPr>
            <a:spLocks noGrp="1"/>
          </p:cNvSpPr>
          <p:nvPr>
            <p:ph type="sldNum" sz="quarter" idx="12"/>
          </p:nvPr>
        </p:nvSpPr>
        <p:spPr/>
        <p:txBody>
          <a:bodyPr/>
          <a:lstStyle/>
          <a:p>
            <a:fld id="{0C828175-0168-4D56-BF69-53EB8A49A98A}" type="slidenum">
              <a:rPr lang="sk-SK" smtClean="0"/>
              <a:t>‹#›</a:t>
            </a:fld>
            <a:endParaRPr lang="sk-SK"/>
          </a:p>
        </p:txBody>
      </p:sp>
    </p:spTree>
    <p:extLst>
      <p:ext uri="{BB962C8B-B14F-4D97-AF65-F5344CB8AC3E}">
        <p14:creationId xmlns:p14="http://schemas.microsoft.com/office/powerpoint/2010/main" val="3240541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6A6A0B-34D5-43E7-B6BF-0B2152F371B2}"/>
              </a:ext>
            </a:extLst>
          </p:cNvPr>
          <p:cNvSpPr>
            <a:spLocks noGrp="1"/>
          </p:cNvSpPr>
          <p:nvPr>
            <p:ph type="title"/>
          </p:nvPr>
        </p:nvSpPr>
        <p:spPr/>
        <p:txBody>
          <a:bodyPr/>
          <a:lstStyle/>
          <a:p>
            <a:r>
              <a:rPr lang="sk-SK"/>
              <a:t>Kliknutím upravte štýl predlohy nadpisu</a:t>
            </a:r>
          </a:p>
        </p:txBody>
      </p:sp>
      <p:sp>
        <p:nvSpPr>
          <p:cNvPr id="3" name="Zástupný zvislý text 2">
            <a:extLst>
              <a:ext uri="{FF2B5EF4-FFF2-40B4-BE49-F238E27FC236}">
                <a16:creationId xmlns:a16="http://schemas.microsoft.com/office/drawing/2014/main" id="{38FEE83B-904D-4336-9C47-9CFF6BD4AF0C}"/>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A03828A9-E3B7-44BE-9A72-3D5D9F4E7EBC}"/>
              </a:ext>
            </a:extLst>
          </p:cNvPr>
          <p:cNvSpPr>
            <a:spLocks noGrp="1"/>
          </p:cNvSpPr>
          <p:nvPr>
            <p:ph type="dt" sz="half" idx="10"/>
          </p:nvPr>
        </p:nvSpPr>
        <p:spPr/>
        <p:txBody>
          <a:bodyPr/>
          <a:lstStyle/>
          <a:p>
            <a:fld id="{7CE2B3D0-AB5C-4905-8E48-1840C6B7CC61}" type="datetimeFigureOut">
              <a:rPr lang="sk-SK" smtClean="0"/>
              <a:t>3. 3. 2021</a:t>
            </a:fld>
            <a:endParaRPr lang="sk-SK"/>
          </a:p>
        </p:txBody>
      </p:sp>
      <p:sp>
        <p:nvSpPr>
          <p:cNvPr id="5" name="Zástupný objekt pre pätu 4">
            <a:extLst>
              <a:ext uri="{FF2B5EF4-FFF2-40B4-BE49-F238E27FC236}">
                <a16:creationId xmlns:a16="http://schemas.microsoft.com/office/drawing/2014/main" id="{8F837039-7CA2-4167-AB6A-F6835EAE11BC}"/>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BC5CE9CB-2870-4410-9869-790285D6AAE0}"/>
              </a:ext>
            </a:extLst>
          </p:cNvPr>
          <p:cNvSpPr>
            <a:spLocks noGrp="1"/>
          </p:cNvSpPr>
          <p:nvPr>
            <p:ph type="sldNum" sz="quarter" idx="12"/>
          </p:nvPr>
        </p:nvSpPr>
        <p:spPr/>
        <p:txBody>
          <a:bodyPr/>
          <a:lstStyle/>
          <a:p>
            <a:fld id="{0C828175-0168-4D56-BF69-53EB8A49A98A}" type="slidenum">
              <a:rPr lang="sk-SK" smtClean="0"/>
              <a:t>‹#›</a:t>
            </a:fld>
            <a:endParaRPr lang="sk-SK"/>
          </a:p>
        </p:txBody>
      </p:sp>
    </p:spTree>
    <p:extLst>
      <p:ext uri="{BB962C8B-B14F-4D97-AF65-F5344CB8AC3E}">
        <p14:creationId xmlns:p14="http://schemas.microsoft.com/office/powerpoint/2010/main" val="233244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C9E3EDD5-2C76-42D3-814A-2F9D3FEB1A47}"/>
              </a:ext>
            </a:extLst>
          </p:cNvPr>
          <p:cNvSpPr>
            <a:spLocks noGrp="1"/>
          </p:cNvSpPr>
          <p:nvPr>
            <p:ph type="title" orient="vert"/>
          </p:nvPr>
        </p:nvSpPr>
        <p:spPr>
          <a:xfrm>
            <a:off x="8724900" y="365125"/>
            <a:ext cx="2628900" cy="5811838"/>
          </a:xfrm>
        </p:spPr>
        <p:txBody>
          <a:bodyPr vert="eaVert"/>
          <a:lstStyle/>
          <a:p>
            <a:r>
              <a:rPr lang="sk-SK"/>
              <a:t>Kliknutím upravte štýl predlohy nadpisu</a:t>
            </a:r>
          </a:p>
        </p:txBody>
      </p:sp>
      <p:sp>
        <p:nvSpPr>
          <p:cNvPr id="3" name="Zástupný zvislý text 2">
            <a:extLst>
              <a:ext uri="{FF2B5EF4-FFF2-40B4-BE49-F238E27FC236}">
                <a16:creationId xmlns:a16="http://schemas.microsoft.com/office/drawing/2014/main" id="{44F344AA-658D-4F32-9A57-DF305633953B}"/>
              </a:ext>
            </a:extLst>
          </p:cNvPr>
          <p:cNvSpPr>
            <a:spLocks noGrp="1"/>
          </p:cNvSpPr>
          <p:nvPr>
            <p:ph type="body" orient="vert" idx="1"/>
          </p:nvPr>
        </p:nvSpPr>
        <p:spPr>
          <a:xfrm>
            <a:off x="838200" y="365125"/>
            <a:ext cx="7734300" cy="5811838"/>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186D03CE-0F19-439E-AEDA-8BE4C09A4248}"/>
              </a:ext>
            </a:extLst>
          </p:cNvPr>
          <p:cNvSpPr>
            <a:spLocks noGrp="1"/>
          </p:cNvSpPr>
          <p:nvPr>
            <p:ph type="dt" sz="half" idx="10"/>
          </p:nvPr>
        </p:nvSpPr>
        <p:spPr/>
        <p:txBody>
          <a:bodyPr/>
          <a:lstStyle/>
          <a:p>
            <a:fld id="{7CE2B3D0-AB5C-4905-8E48-1840C6B7CC61}" type="datetimeFigureOut">
              <a:rPr lang="sk-SK" smtClean="0"/>
              <a:t>3. 3. 2021</a:t>
            </a:fld>
            <a:endParaRPr lang="sk-SK"/>
          </a:p>
        </p:txBody>
      </p:sp>
      <p:sp>
        <p:nvSpPr>
          <p:cNvPr id="5" name="Zástupný objekt pre pätu 4">
            <a:extLst>
              <a:ext uri="{FF2B5EF4-FFF2-40B4-BE49-F238E27FC236}">
                <a16:creationId xmlns:a16="http://schemas.microsoft.com/office/drawing/2014/main" id="{334465CE-E771-40D4-B477-C1F96254B57C}"/>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E2CA8C90-E6F2-4B30-8494-33095A61AE3E}"/>
              </a:ext>
            </a:extLst>
          </p:cNvPr>
          <p:cNvSpPr>
            <a:spLocks noGrp="1"/>
          </p:cNvSpPr>
          <p:nvPr>
            <p:ph type="sldNum" sz="quarter" idx="12"/>
          </p:nvPr>
        </p:nvSpPr>
        <p:spPr/>
        <p:txBody>
          <a:bodyPr/>
          <a:lstStyle/>
          <a:p>
            <a:fld id="{0C828175-0168-4D56-BF69-53EB8A49A98A}" type="slidenum">
              <a:rPr lang="sk-SK" smtClean="0"/>
              <a:t>‹#›</a:t>
            </a:fld>
            <a:endParaRPr lang="sk-SK"/>
          </a:p>
        </p:txBody>
      </p:sp>
    </p:spTree>
    <p:extLst>
      <p:ext uri="{BB962C8B-B14F-4D97-AF65-F5344CB8AC3E}">
        <p14:creationId xmlns:p14="http://schemas.microsoft.com/office/powerpoint/2010/main" val="444427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39A3F6-59CD-4CC6-8CEE-507E29182E6D}"/>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D0F155F1-A1F4-419E-B7A6-E3C2E7FB24C6}"/>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72BE9D33-0B4C-4775-A2D1-1543FEE3C885}"/>
              </a:ext>
            </a:extLst>
          </p:cNvPr>
          <p:cNvSpPr>
            <a:spLocks noGrp="1"/>
          </p:cNvSpPr>
          <p:nvPr>
            <p:ph type="dt" sz="half" idx="10"/>
          </p:nvPr>
        </p:nvSpPr>
        <p:spPr/>
        <p:txBody>
          <a:bodyPr/>
          <a:lstStyle/>
          <a:p>
            <a:fld id="{7CE2B3D0-AB5C-4905-8E48-1840C6B7CC61}" type="datetimeFigureOut">
              <a:rPr lang="sk-SK" smtClean="0"/>
              <a:t>3. 3. 2021</a:t>
            </a:fld>
            <a:endParaRPr lang="sk-SK"/>
          </a:p>
        </p:txBody>
      </p:sp>
      <p:sp>
        <p:nvSpPr>
          <p:cNvPr id="5" name="Zástupný objekt pre pätu 4">
            <a:extLst>
              <a:ext uri="{FF2B5EF4-FFF2-40B4-BE49-F238E27FC236}">
                <a16:creationId xmlns:a16="http://schemas.microsoft.com/office/drawing/2014/main" id="{2483FE2B-5A56-4FB1-9BCF-EFBFFC342A80}"/>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CAC4433D-654F-4142-8C0C-C52720FC110D}"/>
              </a:ext>
            </a:extLst>
          </p:cNvPr>
          <p:cNvSpPr>
            <a:spLocks noGrp="1"/>
          </p:cNvSpPr>
          <p:nvPr>
            <p:ph type="sldNum" sz="quarter" idx="12"/>
          </p:nvPr>
        </p:nvSpPr>
        <p:spPr/>
        <p:txBody>
          <a:bodyPr/>
          <a:lstStyle/>
          <a:p>
            <a:fld id="{0C828175-0168-4D56-BF69-53EB8A49A98A}" type="slidenum">
              <a:rPr lang="sk-SK" smtClean="0"/>
              <a:t>‹#›</a:t>
            </a:fld>
            <a:endParaRPr lang="sk-SK"/>
          </a:p>
        </p:txBody>
      </p:sp>
    </p:spTree>
    <p:extLst>
      <p:ext uri="{BB962C8B-B14F-4D97-AF65-F5344CB8AC3E}">
        <p14:creationId xmlns:p14="http://schemas.microsoft.com/office/powerpoint/2010/main" val="160604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185156-A0D3-4612-B9CF-83CABC8A84E3}"/>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p>
        </p:txBody>
      </p:sp>
      <p:sp>
        <p:nvSpPr>
          <p:cNvPr id="3" name="Zástupný text 2">
            <a:extLst>
              <a:ext uri="{FF2B5EF4-FFF2-40B4-BE49-F238E27FC236}">
                <a16:creationId xmlns:a16="http://schemas.microsoft.com/office/drawing/2014/main" id="{569630F6-D465-493E-93F0-97B938C8D6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4" name="Zástupný objekt pre dátum 3">
            <a:extLst>
              <a:ext uri="{FF2B5EF4-FFF2-40B4-BE49-F238E27FC236}">
                <a16:creationId xmlns:a16="http://schemas.microsoft.com/office/drawing/2014/main" id="{5A399C32-9AB8-4802-8FBF-55BF45FD39F5}"/>
              </a:ext>
            </a:extLst>
          </p:cNvPr>
          <p:cNvSpPr>
            <a:spLocks noGrp="1"/>
          </p:cNvSpPr>
          <p:nvPr>
            <p:ph type="dt" sz="half" idx="10"/>
          </p:nvPr>
        </p:nvSpPr>
        <p:spPr/>
        <p:txBody>
          <a:bodyPr/>
          <a:lstStyle/>
          <a:p>
            <a:fld id="{7CE2B3D0-AB5C-4905-8E48-1840C6B7CC61}" type="datetimeFigureOut">
              <a:rPr lang="sk-SK" smtClean="0"/>
              <a:t>3. 3. 2021</a:t>
            </a:fld>
            <a:endParaRPr lang="sk-SK"/>
          </a:p>
        </p:txBody>
      </p:sp>
      <p:sp>
        <p:nvSpPr>
          <p:cNvPr id="5" name="Zástupný objekt pre pätu 4">
            <a:extLst>
              <a:ext uri="{FF2B5EF4-FFF2-40B4-BE49-F238E27FC236}">
                <a16:creationId xmlns:a16="http://schemas.microsoft.com/office/drawing/2014/main" id="{E9DDB2FB-BDEF-4CD7-9113-A35CA77FA153}"/>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D31F5780-27B1-4595-B384-C64C25A10C3B}"/>
              </a:ext>
            </a:extLst>
          </p:cNvPr>
          <p:cNvSpPr>
            <a:spLocks noGrp="1"/>
          </p:cNvSpPr>
          <p:nvPr>
            <p:ph type="sldNum" sz="quarter" idx="12"/>
          </p:nvPr>
        </p:nvSpPr>
        <p:spPr/>
        <p:txBody>
          <a:bodyPr/>
          <a:lstStyle/>
          <a:p>
            <a:fld id="{0C828175-0168-4D56-BF69-53EB8A49A98A}" type="slidenum">
              <a:rPr lang="sk-SK" smtClean="0"/>
              <a:t>‹#›</a:t>
            </a:fld>
            <a:endParaRPr lang="sk-SK"/>
          </a:p>
        </p:txBody>
      </p:sp>
    </p:spTree>
    <p:extLst>
      <p:ext uri="{BB962C8B-B14F-4D97-AF65-F5344CB8AC3E}">
        <p14:creationId xmlns:p14="http://schemas.microsoft.com/office/powerpoint/2010/main" val="143758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1F288-1FCF-4081-BA26-DA32C18D3735}"/>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AC600E2E-78D3-42AB-BC4C-9466CAA81CBA}"/>
              </a:ext>
            </a:extLst>
          </p:cNvPr>
          <p:cNvSpPr>
            <a:spLocks noGrp="1"/>
          </p:cNvSpPr>
          <p:nvPr>
            <p:ph sz="half" idx="1"/>
          </p:nvPr>
        </p:nvSpPr>
        <p:spPr>
          <a:xfrm>
            <a:off x="838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a:extLst>
              <a:ext uri="{FF2B5EF4-FFF2-40B4-BE49-F238E27FC236}">
                <a16:creationId xmlns:a16="http://schemas.microsoft.com/office/drawing/2014/main" id="{48336262-E650-4BD1-82FB-D66F95F34A91}"/>
              </a:ext>
            </a:extLst>
          </p:cNvPr>
          <p:cNvSpPr>
            <a:spLocks noGrp="1"/>
          </p:cNvSpPr>
          <p:nvPr>
            <p:ph sz="half" idx="2"/>
          </p:nvPr>
        </p:nvSpPr>
        <p:spPr>
          <a:xfrm>
            <a:off x="6172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a:extLst>
              <a:ext uri="{FF2B5EF4-FFF2-40B4-BE49-F238E27FC236}">
                <a16:creationId xmlns:a16="http://schemas.microsoft.com/office/drawing/2014/main" id="{BE9BB8D7-E549-4450-892E-BE560B0EF176}"/>
              </a:ext>
            </a:extLst>
          </p:cNvPr>
          <p:cNvSpPr>
            <a:spLocks noGrp="1"/>
          </p:cNvSpPr>
          <p:nvPr>
            <p:ph type="dt" sz="half" idx="10"/>
          </p:nvPr>
        </p:nvSpPr>
        <p:spPr/>
        <p:txBody>
          <a:bodyPr/>
          <a:lstStyle/>
          <a:p>
            <a:fld id="{7CE2B3D0-AB5C-4905-8E48-1840C6B7CC61}" type="datetimeFigureOut">
              <a:rPr lang="sk-SK" smtClean="0"/>
              <a:t>3. 3. 2021</a:t>
            </a:fld>
            <a:endParaRPr lang="sk-SK"/>
          </a:p>
        </p:txBody>
      </p:sp>
      <p:sp>
        <p:nvSpPr>
          <p:cNvPr id="6" name="Zástupný objekt pre pätu 5">
            <a:extLst>
              <a:ext uri="{FF2B5EF4-FFF2-40B4-BE49-F238E27FC236}">
                <a16:creationId xmlns:a16="http://schemas.microsoft.com/office/drawing/2014/main" id="{2ED008DF-5A29-4F7B-BAA2-1439B9BEB2ED}"/>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DBA61C90-5FB4-4390-8A5C-DD6BE17A7AB6}"/>
              </a:ext>
            </a:extLst>
          </p:cNvPr>
          <p:cNvSpPr>
            <a:spLocks noGrp="1"/>
          </p:cNvSpPr>
          <p:nvPr>
            <p:ph type="sldNum" sz="quarter" idx="12"/>
          </p:nvPr>
        </p:nvSpPr>
        <p:spPr/>
        <p:txBody>
          <a:bodyPr/>
          <a:lstStyle/>
          <a:p>
            <a:fld id="{0C828175-0168-4D56-BF69-53EB8A49A98A}" type="slidenum">
              <a:rPr lang="sk-SK" smtClean="0"/>
              <a:t>‹#›</a:t>
            </a:fld>
            <a:endParaRPr lang="sk-SK"/>
          </a:p>
        </p:txBody>
      </p:sp>
    </p:spTree>
    <p:extLst>
      <p:ext uri="{BB962C8B-B14F-4D97-AF65-F5344CB8AC3E}">
        <p14:creationId xmlns:p14="http://schemas.microsoft.com/office/powerpoint/2010/main" val="2617398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4B0E1F-6972-4AFC-83BD-43731B37F777}"/>
              </a:ext>
            </a:extLst>
          </p:cNvPr>
          <p:cNvSpPr>
            <a:spLocks noGrp="1"/>
          </p:cNvSpPr>
          <p:nvPr>
            <p:ph type="title"/>
          </p:nvPr>
        </p:nvSpPr>
        <p:spPr>
          <a:xfrm>
            <a:off x="839788" y="365125"/>
            <a:ext cx="10515600" cy="1325563"/>
          </a:xfrm>
        </p:spPr>
        <p:txBody>
          <a:bodyPr/>
          <a:lstStyle/>
          <a:p>
            <a:r>
              <a:rPr lang="sk-SK"/>
              <a:t>Kliknutím upravte štýl predlohy nadpisu</a:t>
            </a:r>
          </a:p>
        </p:txBody>
      </p:sp>
      <p:sp>
        <p:nvSpPr>
          <p:cNvPr id="3" name="Zástupný text 2">
            <a:extLst>
              <a:ext uri="{FF2B5EF4-FFF2-40B4-BE49-F238E27FC236}">
                <a16:creationId xmlns:a16="http://schemas.microsoft.com/office/drawing/2014/main" id="{20F25DDA-532C-47E0-861D-DE3C4DEBF6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03CA6819-A522-4F57-AC29-D1F683E821C7}"/>
              </a:ext>
            </a:extLst>
          </p:cNvPr>
          <p:cNvSpPr>
            <a:spLocks noGrp="1"/>
          </p:cNvSpPr>
          <p:nvPr>
            <p:ph sz="half" idx="2"/>
          </p:nvPr>
        </p:nvSpPr>
        <p:spPr>
          <a:xfrm>
            <a:off x="839788" y="2505075"/>
            <a:ext cx="5157787"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text 4">
            <a:extLst>
              <a:ext uri="{FF2B5EF4-FFF2-40B4-BE49-F238E27FC236}">
                <a16:creationId xmlns:a16="http://schemas.microsoft.com/office/drawing/2014/main" id="{067B1C1F-F353-490C-B5F7-0141D5C809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915EDE55-C13D-4EC7-979D-79EC8B15C8D1}"/>
              </a:ext>
            </a:extLst>
          </p:cNvPr>
          <p:cNvSpPr>
            <a:spLocks noGrp="1"/>
          </p:cNvSpPr>
          <p:nvPr>
            <p:ph sz="quarter" idx="4"/>
          </p:nvPr>
        </p:nvSpPr>
        <p:spPr>
          <a:xfrm>
            <a:off x="6172200" y="2505075"/>
            <a:ext cx="5183188"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a:extLst>
              <a:ext uri="{FF2B5EF4-FFF2-40B4-BE49-F238E27FC236}">
                <a16:creationId xmlns:a16="http://schemas.microsoft.com/office/drawing/2014/main" id="{94C2C0C5-2445-4560-B4B2-FA37911F63C1}"/>
              </a:ext>
            </a:extLst>
          </p:cNvPr>
          <p:cNvSpPr>
            <a:spLocks noGrp="1"/>
          </p:cNvSpPr>
          <p:nvPr>
            <p:ph type="dt" sz="half" idx="10"/>
          </p:nvPr>
        </p:nvSpPr>
        <p:spPr/>
        <p:txBody>
          <a:bodyPr/>
          <a:lstStyle/>
          <a:p>
            <a:fld id="{7CE2B3D0-AB5C-4905-8E48-1840C6B7CC61}" type="datetimeFigureOut">
              <a:rPr lang="sk-SK" smtClean="0"/>
              <a:t>3. 3. 2021</a:t>
            </a:fld>
            <a:endParaRPr lang="sk-SK"/>
          </a:p>
        </p:txBody>
      </p:sp>
      <p:sp>
        <p:nvSpPr>
          <p:cNvPr id="8" name="Zástupný objekt pre pätu 7">
            <a:extLst>
              <a:ext uri="{FF2B5EF4-FFF2-40B4-BE49-F238E27FC236}">
                <a16:creationId xmlns:a16="http://schemas.microsoft.com/office/drawing/2014/main" id="{E2A42A64-F813-4A84-AF48-59795FCD7CE0}"/>
              </a:ext>
            </a:extLst>
          </p:cNvPr>
          <p:cNvSpPr>
            <a:spLocks noGrp="1"/>
          </p:cNvSpPr>
          <p:nvPr>
            <p:ph type="ftr" sz="quarter" idx="11"/>
          </p:nvPr>
        </p:nvSpPr>
        <p:spPr/>
        <p:txBody>
          <a:bodyPr/>
          <a:lstStyle/>
          <a:p>
            <a:endParaRPr lang="sk-SK"/>
          </a:p>
        </p:txBody>
      </p:sp>
      <p:sp>
        <p:nvSpPr>
          <p:cNvPr id="9" name="Zástupný objekt pre číslo snímky 8">
            <a:extLst>
              <a:ext uri="{FF2B5EF4-FFF2-40B4-BE49-F238E27FC236}">
                <a16:creationId xmlns:a16="http://schemas.microsoft.com/office/drawing/2014/main" id="{6D6B00F4-FEE4-4C16-B46B-D7753A5C9D52}"/>
              </a:ext>
            </a:extLst>
          </p:cNvPr>
          <p:cNvSpPr>
            <a:spLocks noGrp="1"/>
          </p:cNvSpPr>
          <p:nvPr>
            <p:ph type="sldNum" sz="quarter" idx="12"/>
          </p:nvPr>
        </p:nvSpPr>
        <p:spPr/>
        <p:txBody>
          <a:bodyPr/>
          <a:lstStyle/>
          <a:p>
            <a:fld id="{0C828175-0168-4D56-BF69-53EB8A49A98A}" type="slidenum">
              <a:rPr lang="sk-SK" smtClean="0"/>
              <a:t>‹#›</a:t>
            </a:fld>
            <a:endParaRPr lang="sk-SK"/>
          </a:p>
        </p:txBody>
      </p:sp>
    </p:spTree>
    <p:extLst>
      <p:ext uri="{BB962C8B-B14F-4D97-AF65-F5344CB8AC3E}">
        <p14:creationId xmlns:p14="http://schemas.microsoft.com/office/powerpoint/2010/main" val="422225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8AE3E3-2905-4E8E-8ED5-DD12A64C24F6}"/>
              </a:ext>
            </a:extLst>
          </p:cNvPr>
          <p:cNvSpPr>
            <a:spLocks noGrp="1"/>
          </p:cNvSpPr>
          <p:nvPr>
            <p:ph type="title"/>
          </p:nvPr>
        </p:nvSpPr>
        <p:spPr/>
        <p:txBody>
          <a:bodyPr/>
          <a:lstStyle/>
          <a:p>
            <a:r>
              <a:rPr lang="sk-SK"/>
              <a:t>Kliknutím upravte štýl predlohy nadpisu</a:t>
            </a:r>
          </a:p>
        </p:txBody>
      </p:sp>
      <p:sp>
        <p:nvSpPr>
          <p:cNvPr id="3" name="Zástupný objekt pre dátum 2">
            <a:extLst>
              <a:ext uri="{FF2B5EF4-FFF2-40B4-BE49-F238E27FC236}">
                <a16:creationId xmlns:a16="http://schemas.microsoft.com/office/drawing/2014/main" id="{2F626242-CA11-4E07-8C29-58AB2C431BDD}"/>
              </a:ext>
            </a:extLst>
          </p:cNvPr>
          <p:cNvSpPr>
            <a:spLocks noGrp="1"/>
          </p:cNvSpPr>
          <p:nvPr>
            <p:ph type="dt" sz="half" idx="10"/>
          </p:nvPr>
        </p:nvSpPr>
        <p:spPr/>
        <p:txBody>
          <a:bodyPr/>
          <a:lstStyle/>
          <a:p>
            <a:fld id="{7CE2B3D0-AB5C-4905-8E48-1840C6B7CC61}" type="datetimeFigureOut">
              <a:rPr lang="sk-SK" smtClean="0"/>
              <a:t>3. 3. 2021</a:t>
            </a:fld>
            <a:endParaRPr lang="sk-SK"/>
          </a:p>
        </p:txBody>
      </p:sp>
      <p:sp>
        <p:nvSpPr>
          <p:cNvPr id="4" name="Zástupný objekt pre pätu 3">
            <a:extLst>
              <a:ext uri="{FF2B5EF4-FFF2-40B4-BE49-F238E27FC236}">
                <a16:creationId xmlns:a16="http://schemas.microsoft.com/office/drawing/2014/main" id="{3BE9D6EE-EBE5-4008-91DA-32A5AA871B76}"/>
              </a:ext>
            </a:extLst>
          </p:cNvPr>
          <p:cNvSpPr>
            <a:spLocks noGrp="1"/>
          </p:cNvSpPr>
          <p:nvPr>
            <p:ph type="ftr" sz="quarter" idx="11"/>
          </p:nvPr>
        </p:nvSpPr>
        <p:spPr/>
        <p:txBody>
          <a:bodyPr/>
          <a:lstStyle/>
          <a:p>
            <a:endParaRPr lang="sk-SK"/>
          </a:p>
        </p:txBody>
      </p:sp>
      <p:sp>
        <p:nvSpPr>
          <p:cNvPr id="5" name="Zástupný objekt pre číslo snímky 4">
            <a:extLst>
              <a:ext uri="{FF2B5EF4-FFF2-40B4-BE49-F238E27FC236}">
                <a16:creationId xmlns:a16="http://schemas.microsoft.com/office/drawing/2014/main" id="{53C98ACE-EC58-451A-80C5-538E9021C57A}"/>
              </a:ext>
            </a:extLst>
          </p:cNvPr>
          <p:cNvSpPr>
            <a:spLocks noGrp="1"/>
          </p:cNvSpPr>
          <p:nvPr>
            <p:ph type="sldNum" sz="quarter" idx="12"/>
          </p:nvPr>
        </p:nvSpPr>
        <p:spPr/>
        <p:txBody>
          <a:bodyPr/>
          <a:lstStyle/>
          <a:p>
            <a:fld id="{0C828175-0168-4D56-BF69-53EB8A49A98A}" type="slidenum">
              <a:rPr lang="sk-SK" smtClean="0"/>
              <a:t>‹#›</a:t>
            </a:fld>
            <a:endParaRPr lang="sk-SK"/>
          </a:p>
        </p:txBody>
      </p:sp>
    </p:spTree>
    <p:extLst>
      <p:ext uri="{BB962C8B-B14F-4D97-AF65-F5344CB8AC3E}">
        <p14:creationId xmlns:p14="http://schemas.microsoft.com/office/powerpoint/2010/main" val="1964686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11F2BC26-E520-44B1-BC28-AD1E42003CFB}"/>
              </a:ext>
            </a:extLst>
          </p:cNvPr>
          <p:cNvSpPr>
            <a:spLocks noGrp="1"/>
          </p:cNvSpPr>
          <p:nvPr>
            <p:ph type="dt" sz="half" idx="10"/>
          </p:nvPr>
        </p:nvSpPr>
        <p:spPr/>
        <p:txBody>
          <a:bodyPr/>
          <a:lstStyle/>
          <a:p>
            <a:fld id="{7CE2B3D0-AB5C-4905-8E48-1840C6B7CC61}" type="datetimeFigureOut">
              <a:rPr lang="sk-SK" smtClean="0"/>
              <a:t>3. 3. 2021</a:t>
            </a:fld>
            <a:endParaRPr lang="sk-SK"/>
          </a:p>
        </p:txBody>
      </p:sp>
      <p:sp>
        <p:nvSpPr>
          <p:cNvPr id="3" name="Zástupný objekt pre pätu 2">
            <a:extLst>
              <a:ext uri="{FF2B5EF4-FFF2-40B4-BE49-F238E27FC236}">
                <a16:creationId xmlns:a16="http://schemas.microsoft.com/office/drawing/2014/main" id="{60FADB5B-CE2F-42E6-A3C9-B9A402D2A887}"/>
              </a:ext>
            </a:extLst>
          </p:cNvPr>
          <p:cNvSpPr>
            <a:spLocks noGrp="1"/>
          </p:cNvSpPr>
          <p:nvPr>
            <p:ph type="ftr" sz="quarter" idx="11"/>
          </p:nvPr>
        </p:nvSpPr>
        <p:spPr/>
        <p:txBody>
          <a:bodyPr/>
          <a:lstStyle/>
          <a:p>
            <a:endParaRPr lang="sk-SK"/>
          </a:p>
        </p:txBody>
      </p:sp>
      <p:sp>
        <p:nvSpPr>
          <p:cNvPr id="4" name="Zástupný objekt pre číslo snímky 3">
            <a:extLst>
              <a:ext uri="{FF2B5EF4-FFF2-40B4-BE49-F238E27FC236}">
                <a16:creationId xmlns:a16="http://schemas.microsoft.com/office/drawing/2014/main" id="{EB34335A-54A3-4B0A-8668-C5A7D0CF7F85}"/>
              </a:ext>
            </a:extLst>
          </p:cNvPr>
          <p:cNvSpPr>
            <a:spLocks noGrp="1"/>
          </p:cNvSpPr>
          <p:nvPr>
            <p:ph type="sldNum" sz="quarter" idx="12"/>
          </p:nvPr>
        </p:nvSpPr>
        <p:spPr/>
        <p:txBody>
          <a:bodyPr/>
          <a:lstStyle/>
          <a:p>
            <a:fld id="{0C828175-0168-4D56-BF69-53EB8A49A98A}" type="slidenum">
              <a:rPr lang="sk-SK" smtClean="0"/>
              <a:t>‹#›</a:t>
            </a:fld>
            <a:endParaRPr lang="sk-SK"/>
          </a:p>
        </p:txBody>
      </p:sp>
    </p:spTree>
    <p:extLst>
      <p:ext uri="{BB962C8B-B14F-4D97-AF65-F5344CB8AC3E}">
        <p14:creationId xmlns:p14="http://schemas.microsoft.com/office/powerpoint/2010/main" val="2332731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5007E1-524C-4AA4-A8D7-2E09E70863B6}"/>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sah 2">
            <a:extLst>
              <a:ext uri="{FF2B5EF4-FFF2-40B4-BE49-F238E27FC236}">
                <a16:creationId xmlns:a16="http://schemas.microsoft.com/office/drawing/2014/main" id="{94E8A34F-C528-4981-913A-37246CDCAC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text 3">
            <a:extLst>
              <a:ext uri="{FF2B5EF4-FFF2-40B4-BE49-F238E27FC236}">
                <a16:creationId xmlns:a16="http://schemas.microsoft.com/office/drawing/2014/main" id="{A6148534-994F-4138-AD8E-DB222F5F08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C530CBC4-DE78-405D-A78E-CA76774CF45C}"/>
              </a:ext>
            </a:extLst>
          </p:cNvPr>
          <p:cNvSpPr>
            <a:spLocks noGrp="1"/>
          </p:cNvSpPr>
          <p:nvPr>
            <p:ph type="dt" sz="half" idx="10"/>
          </p:nvPr>
        </p:nvSpPr>
        <p:spPr/>
        <p:txBody>
          <a:bodyPr/>
          <a:lstStyle/>
          <a:p>
            <a:fld id="{7CE2B3D0-AB5C-4905-8E48-1840C6B7CC61}" type="datetimeFigureOut">
              <a:rPr lang="sk-SK" smtClean="0"/>
              <a:t>3. 3. 2021</a:t>
            </a:fld>
            <a:endParaRPr lang="sk-SK"/>
          </a:p>
        </p:txBody>
      </p:sp>
      <p:sp>
        <p:nvSpPr>
          <p:cNvPr id="6" name="Zástupný objekt pre pätu 5">
            <a:extLst>
              <a:ext uri="{FF2B5EF4-FFF2-40B4-BE49-F238E27FC236}">
                <a16:creationId xmlns:a16="http://schemas.microsoft.com/office/drawing/2014/main" id="{F1B84E79-689C-48A0-845F-303CDCCD33B5}"/>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2CF4D6F1-C0AF-41E6-B4ED-8844CCDD5B0C}"/>
              </a:ext>
            </a:extLst>
          </p:cNvPr>
          <p:cNvSpPr>
            <a:spLocks noGrp="1"/>
          </p:cNvSpPr>
          <p:nvPr>
            <p:ph type="sldNum" sz="quarter" idx="12"/>
          </p:nvPr>
        </p:nvSpPr>
        <p:spPr/>
        <p:txBody>
          <a:bodyPr/>
          <a:lstStyle/>
          <a:p>
            <a:fld id="{0C828175-0168-4D56-BF69-53EB8A49A98A}" type="slidenum">
              <a:rPr lang="sk-SK" smtClean="0"/>
              <a:t>‹#›</a:t>
            </a:fld>
            <a:endParaRPr lang="sk-SK"/>
          </a:p>
        </p:txBody>
      </p:sp>
    </p:spTree>
    <p:extLst>
      <p:ext uri="{BB962C8B-B14F-4D97-AF65-F5344CB8AC3E}">
        <p14:creationId xmlns:p14="http://schemas.microsoft.com/office/powerpoint/2010/main" val="1449225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5D9769-C109-4F5A-83E2-759A768B6506}"/>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rázok 2">
            <a:extLst>
              <a:ext uri="{FF2B5EF4-FFF2-40B4-BE49-F238E27FC236}">
                <a16:creationId xmlns:a16="http://schemas.microsoft.com/office/drawing/2014/main" id="{33025BF9-4090-47E6-A404-C6CFCD3C79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text 3">
            <a:extLst>
              <a:ext uri="{FF2B5EF4-FFF2-40B4-BE49-F238E27FC236}">
                <a16:creationId xmlns:a16="http://schemas.microsoft.com/office/drawing/2014/main" id="{E34E08F7-006B-4BDC-A733-7D98C80078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2FC025CC-369C-4022-B752-F97765B45353}"/>
              </a:ext>
            </a:extLst>
          </p:cNvPr>
          <p:cNvSpPr>
            <a:spLocks noGrp="1"/>
          </p:cNvSpPr>
          <p:nvPr>
            <p:ph type="dt" sz="half" idx="10"/>
          </p:nvPr>
        </p:nvSpPr>
        <p:spPr/>
        <p:txBody>
          <a:bodyPr/>
          <a:lstStyle/>
          <a:p>
            <a:fld id="{7CE2B3D0-AB5C-4905-8E48-1840C6B7CC61}" type="datetimeFigureOut">
              <a:rPr lang="sk-SK" smtClean="0"/>
              <a:t>3. 3. 2021</a:t>
            </a:fld>
            <a:endParaRPr lang="sk-SK"/>
          </a:p>
        </p:txBody>
      </p:sp>
      <p:sp>
        <p:nvSpPr>
          <p:cNvPr id="6" name="Zástupný objekt pre pätu 5">
            <a:extLst>
              <a:ext uri="{FF2B5EF4-FFF2-40B4-BE49-F238E27FC236}">
                <a16:creationId xmlns:a16="http://schemas.microsoft.com/office/drawing/2014/main" id="{0A680739-DA95-471D-9E7D-9DBE3C1490BF}"/>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C884D02C-7899-4621-822C-F822C35D4072}"/>
              </a:ext>
            </a:extLst>
          </p:cNvPr>
          <p:cNvSpPr>
            <a:spLocks noGrp="1"/>
          </p:cNvSpPr>
          <p:nvPr>
            <p:ph type="sldNum" sz="quarter" idx="12"/>
          </p:nvPr>
        </p:nvSpPr>
        <p:spPr/>
        <p:txBody>
          <a:bodyPr/>
          <a:lstStyle/>
          <a:p>
            <a:fld id="{0C828175-0168-4D56-BF69-53EB8A49A98A}" type="slidenum">
              <a:rPr lang="sk-SK" smtClean="0"/>
              <a:t>‹#›</a:t>
            </a:fld>
            <a:endParaRPr lang="sk-SK"/>
          </a:p>
        </p:txBody>
      </p:sp>
    </p:spTree>
    <p:extLst>
      <p:ext uri="{BB962C8B-B14F-4D97-AF65-F5344CB8AC3E}">
        <p14:creationId xmlns:p14="http://schemas.microsoft.com/office/powerpoint/2010/main" val="2778414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C34F4A90-CA63-4D06-9E06-2B72DC9E69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p>
        </p:txBody>
      </p:sp>
      <p:sp>
        <p:nvSpPr>
          <p:cNvPr id="3" name="Zástupný text 2">
            <a:extLst>
              <a:ext uri="{FF2B5EF4-FFF2-40B4-BE49-F238E27FC236}">
                <a16:creationId xmlns:a16="http://schemas.microsoft.com/office/drawing/2014/main" id="{485F4B9D-1FCB-4073-9E37-3385BEB5F2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1DFE3B7A-F57A-4FA9-85F0-4DA099284A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2B3D0-AB5C-4905-8E48-1840C6B7CC61}" type="datetimeFigureOut">
              <a:rPr lang="sk-SK" smtClean="0"/>
              <a:t>3. 3. 2021</a:t>
            </a:fld>
            <a:endParaRPr lang="sk-SK"/>
          </a:p>
        </p:txBody>
      </p:sp>
      <p:sp>
        <p:nvSpPr>
          <p:cNvPr id="5" name="Zástupný objekt pre pätu 4">
            <a:extLst>
              <a:ext uri="{FF2B5EF4-FFF2-40B4-BE49-F238E27FC236}">
                <a16:creationId xmlns:a16="http://schemas.microsoft.com/office/drawing/2014/main" id="{39C7A7E6-7381-489C-B928-DCC721DDD0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objekt pre číslo snímky 5">
            <a:extLst>
              <a:ext uri="{FF2B5EF4-FFF2-40B4-BE49-F238E27FC236}">
                <a16:creationId xmlns:a16="http://schemas.microsoft.com/office/drawing/2014/main" id="{75EA08BF-70C5-457D-A8E0-1E7EE09269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28175-0168-4D56-BF69-53EB8A49A98A}" type="slidenum">
              <a:rPr lang="sk-SK" smtClean="0"/>
              <a:t>‹#›</a:t>
            </a:fld>
            <a:endParaRPr lang="sk-SK"/>
          </a:p>
        </p:txBody>
      </p:sp>
    </p:spTree>
    <p:extLst>
      <p:ext uri="{BB962C8B-B14F-4D97-AF65-F5344CB8AC3E}">
        <p14:creationId xmlns:p14="http://schemas.microsoft.com/office/powerpoint/2010/main" val="845059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18969DA-E869-40AF-94FC-E40F96D7D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FCE1996-B377-43EB-B596-77F9EC8B125A}"/>
              </a:ext>
            </a:extLst>
          </p:cNvPr>
          <p:cNvSpPr>
            <a:spLocks noGrp="1"/>
          </p:cNvSpPr>
          <p:nvPr>
            <p:ph type="ctrTitle"/>
          </p:nvPr>
        </p:nvSpPr>
        <p:spPr>
          <a:xfrm>
            <a:off x="1000124" y="1472609"/>
            <a:ext cx="4457701" cy="2135692"/>
          </a:xfrm>
        </p:spPr>
        <p:txBody>
          <a:bodyPr>
            <a:normAutofit/>
          </a:bodyPr>
          <a:lstStyle/>
          <a:p>
            <a:r>
              <a:rPr lang="sk-SK" sz="4400"/>
              <a:t>Spotrebiteľská zmluva</a:t>
            </a:r>
          </a:p>
        </p:txBody>
      </p:sp>
      <p:sp>
        <p:nvSpPr>
          <p:cNvPr id="3" name="Podnadpis 2">
            <a:extLst>
              <a:ext uri="{FF2B5EF4-FFF2-40B4-BE49-F238E27FC236}">
                <a16:creationId xmlns:a16="http://schemas.microsoft.com/office/drawing/2014/main" id="{216D68E3-D667-4DC1-A97A-19A24DEE44BD}"/>
              </a:ext>
            </a:extLst>
          </p:cNvPr>
          <p:cNvSpPr>
            <a:spLocks noGrp="1"/>
          </p:cNvSpPr>
          <p:nvPr>
            <p:ph type="subTitle" idx="1"/>
          </p:nvPr>
        </p:nvSpPr>
        <p:spPr>
          <a:xfrm>
            <a:off x="1124888" y="3833038"/>
            <a:ext cx="4210390" cy="1063256"/>
          </a:xfrm>
        </p:spPr>
        <p:txBody>
          <a:bodyPr>
            <a:normAutofit/>
          </a:bodyPr>
          <a:lstStyle/>
          <a:p>
            <a:r>
              <a:rPr lang="sk-SK" sz="1800"/>
              <a:t>Ing. Michaela Klieštiková</a:t>
            </a:r>
          </a:p>
        </p:txBody>
      </p:sp>
      <p:sp>
        <p:nvSpPr>
          <p:cNvPr id="73" name="Freeform: Shape 72">
            <a:extLst>
              <a:ext uri="{FF2B5EF4-FFF2-40B4-BE49-F238E27FC236}">
                <a16:creationId xmlns:a16="http://schemas.microsoft.com/office/drawing/2014/main" id="{0776B1EE-A7D1-46A3-81E9-19E58E41D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89928" y="1"/>
            <a:ext cx="7602071" cy="484093"/>
          </a:xfrm>
          <a:custGeom>
            <a:avLst/>
            <a:gdLst>
              <a:gd name="connsiteX0" fmla="*/ 9683888 w 9683888"/>
              <a:gd name="connsiteY0" fmla="*/ 0 h 743457"/>
              <a:gd name="connsiteX1" fmla="*/ 0 w 9683888"/>
              <a:gd name="connsiteY1" fmla="*/ 0 h 743457"/>
              <a:gd name="connsiteX2" fmla="*/ 0 w 9683888"/>
              <a:gd name="connsiteY2" fmla="*/ 365878 h 743457"/>
              <a:gd name="connsiteX3" fmla="*/ 11844 w 9683888"/>
              <a:gd name="connsiteY3" fmla="*/ 367909 h 743457"/>
              <a:gd name="connsiteX4" fmla="*/ 106208 w 9683888"/>
              <a:gd name="connsiteY4" fmla="*/ 385974 h 743457"/>
              <a:gd name="connsiteX5" fmla="*/ 183667 w 9683888"/>
              <a:gd name="connsiteY5" fmla="*/ 399162 h 743457"/>
              <a:gd name="connsiteX6" fmla="*/ 292430 w 9683888"/>
              <a:gd name="connsiteY6" fmla="*/ 390408 h 743457"/>
              <a:gd name="connsiteX7" fmla="*/ 386942 w 9683888"/>
              <a:gd name="connsiteY7" fmla="*/ 395582 h 743457"/>
              <a:gd name="connsiteX8" fmla="*/ 485751 w 9683888"/>
              <a:gd name="connsiteY8" fmla="*/ 408404 h 743457"/>
              <a:gd name="connsiteX9" fmla="*/ 604107 w 9683888"/>
              <a:gd name="connsiteY9" fmla="*/ 418647 h 743457"/>
              <a:gd name="connsiteX10" fmla="*/ 694081 w 9683888"/>
              <a:gd name="connsiteY10" fmla="*/ 449524 h 743457"/>
              <a:gd name="connsiteX11" fmla="*/ 762452 w 9683888"/>
              <a:gd name="connsiteY11" fmla="*/ 456090 h 743457"/>
              <a:gd name="connsiteX12" fmla="*/ 987872 w 9683888"/>
              <a:gd name="connsiteY12" fmla="*/ 481862 h 743457"/>
              <a:gd name="connsiteX13" fmla="*/ 1077163 w 9683888"/>
              <a:gd name="connsiteY13" fmla="*/ 524467 h 743457"/>
              <a:gd name="connsiteX14" fmla="*/ 1258716 w 9683888"/>
              <a:gd name="connsiteY14" fmla="*/ 587975 h 743457"/>
              <a:gd name="connsiteX15" fmla="*/ 1298056 w 9683888"/>
              <a:gd name="connsiteY15" fmla="*/ 595413 h 743457"/>
              <a:gd name="connsiteX16" fmla="*/ 1327017 w 9683888"/>
              <a:gd name="connsiteY16" fmla="*/ 617412 h 743457"/>
              <a:gd name="connsiteX17" fmla="*/ 1347909 w 9683888"/>
              <a:gd name="connsiteY17" fmla="*/ 620209 h 743457"/>
              <a:gd name="connsiteX18" fmla="*/ 1421792 w 9683888"/>
              <a:gd name="connsiteY18" fmla="*/ 626139 h 743457"/>
              <a:gd name="connsiteX19" fmla="*/ 1519789 w 9683888"/>
              <a:gd name="connsiteY19" fmla="*/ 645011 h 743457"/>
              <a:gd name="connsiteX20" fmla="*/ 1620886 w 9683888"/>
              <a:gd name="connsiteY20" fmla="*/ 687715 h 743457"/>
              <a:gd name="connsiteX21" fmla="*/ 1676745 w 9683888"/>
              <a:gd name="connsiteY21" fmla="*/ 690130 h 743457"/>
              <a:gd name="connsiteX22" fmla="*/ 1832228 w 9683888"/>
              <a:gd name="connsiteY22" fmla="*/ 690860 h 743457"/>
              <a:gd name="connsiteX23" fmla="*/ 1980464 w 9683888"/>
              <a:gd name="connsiteY23" fmla="*/ 704858 h 743457"/>
              <a:gd name="connsiteX24" fmla="*/ 2051150 w 9683888"/>
              <a:gd name="connsiteY24" fmla="*/ 711187 h 743457"/>
              <a:gd name="connsiteX25" fmla="*/ 2162824 w 9683888"/>
              <a:gd name="connsiteY25" fmla="*/ 709178 h 743457"/>
              <a:gd name="connsiteX26" fmla="*/ 2259859 w 9683888"/>
              <a:gd name="connsiteY26" fmla="*/ 718188 h 743457"/>
              <a:gd name="connsiteX27" fmla="*/ 2378290 w 9683888"/>
              <a:gd name="connsiteY27" fmla="*/ 738748 h 743457"/>
              <a:gd name="connsiteX28" fmla="*/ 2407828 w 9683888"/>
              <a:gd name="connsiteY28" fmla="*/ 743457 h 743457"/>
              <a:gd name="connsiteX29" fmla="*/ 2428936 w 9683888"/>
              <a:gd name="connsiteY29" fmla="*/ 734697 h 743457"/>
              <a:gd name="connsiteX30" fmla="*/ 2646106 w 9683888"/>
              <a:gd name="connsiteY30" fmla="*/ 660204 h 743457"/>
              <a:gd name="connsiteX31" fmla="*/ 2799920 w 9683888"/>
              <a:gd name="connsiteY31" fmla="*/ 630451 h 743457"/>
              <a:gd name="connsiteX32" fmla="*/ 2953556 w 9683888"/>
              <a:gd name="connsiteY32" fmla="*/ 607173 h 743457"/>
              <a:gd name="connsiteX33" fmla="*/ 3009839 w 9683888"/>
              <a:gd name="connsiteY33" fmla="*/ 601743 h 743457"/>
              <a:gd name="connsiteX34" fmla="*/ 3115016 w 9683888"/>
              <a:gd name="connsiteY34" fmla="*/ 584982 h 743457"/>
              <a:gd name="connsiteX35" fmla="*/ 3185844 w 9683888"/>
              <a:gd name="connsiteY35" fmla="*/ 595356 h 743457"/>
              <a:gd name="connsiteX36" fmla="*/ 3246013 w 9683888"/>
              <a:gd name="connsiteY36" fmla="*/ 592418 h 743457"/>
              <a:gd name="connsiteX37" fmla="*/ 3313565 w 9683888"/>
              <a:gd name="connsiteY37" fmla="*/ 574138 h 743457"/>
              <a:gd name="connsiteX38" fmla="*/ 3414143 w 9683888"/>
              <a:gd name="connsiteY38" fmla="*/ 553730 h 743457"/>
              <a:gd name="connsiteX39" fmla="*/ 3552895 w 9683888"/>
              <a:gd name="connsiteY39" fmla="*/ 548563 h 743457"/>
              <a:gd name="connsiteX40" fmla="*/ 3753012 w 9683888"/>
              <a:gd name="connsiteY40" fmla="*/ 599520 h 743457"/>
              <a:gd name="connsiteX41" fmla="*/ 3804392 w 9683888"/>
              <a:gd name="connsiteY41" fmla="*/ 604131 h 743457"/>
              <a:gd name="connsiteX42" fmla="*/ 3916696 w 9683888"/>
              <a:gd name="connsiteY42" fmla="*/ 606540 h 743457"/>
              <a:gd name="connsiteX43" fmla="*/ 4063849 w 9683888"/>
              <a:gd name="connsiteY43" fmla="*/ 604058 h 743457"/>
              <a:gd name="connsiteX44" fmla="*/ 4172179 w 9683888"/>
              <a:gd name="connsiteY44" fmla="*/ 592355 h 743457"/>
              <a:gd name="connsiteX45" fmla="*/ 4276294 w 9683888"/>
              <a:gd name="connsiteY45" fmla="*/ 587119 h 743457"/>
              <a:gd name="connsiteX46" fmla="*/ 4411090 w 9683888"/>
              <a:gd name="connsiteY46" fmla="*/ 575600 h 743457"/>
              <a:gd name="connsiteX47" fmla="*/ 4540465 w 9683888"/>
              <a:gd name="connsiteY47" fmla="*/ 567464 h 743457"/>
              <a:gd name="connsiteX48" fmla="*/ 4545352 w 9683888"/>
              <a:gd name="connsiteY48" fmla="*/ 555554 h 743457"/>
              <a:gd name="connsiteX49" fmla="*/ 4564014 w 9683888"/>
              <a:gd name="connsiteY49" fmla="*/ 553660 h 743457"/>
              <a:gd name="connsiteX50" fmla="*/ 4568602 w 9683888"/>
              <a:gd name="connsiteY50" fmla="*/ 550913 h 743457"/>
              <a:gd name="connsiteX51" fmla="*/ 4595289 w 9683888"/>
              <a:gd name="connsiteY51" fmla="*/ 537407 h 743457"/>
              <a:gd name="connsiteX52" fmla="*/ 4739026 w 9683888"/>
              <a:gd name="connsiteY52" fmla="*/ 532483 h 743457"/>
              <a:gd name="connsiteX53" fmla="*/ 5061335 w 9683888"/>
              <a:gd name="connsiteY53" fmla="*/ 545635 h 743457"/>
              <a:gd name="connsiteX54" fmla="*/ 5338634 w 9683888"/>
              <a:gd name="connsiteY54" fmla="*/ 595754 h 743457"/>
              <a:gd name="connsiteX55" fmla="*/ 5529430 w 9683888"/>
              <a:gd name="connsiteY55" fmla="*/ 606335 h 743457"/>
              <a:gd name="connsiteX56" fmla="*/ 5604039 w 9683888"/>
              <a:gd name="connsiteY56" fmla="*/ 607676 h 743457"/>
              <a:gd name="connsiteX57" fmla="*/ 5625281 w 9683888"/>
              <a:gd name="connsiteY57" fmla="*/ 617253 h 743457"/>
              <a:gd name="connsiteX58" fmla="*/ 5628138 w 9683888"/>
              <a:gd name="connsiteY58" fmla="*/ 615483 h 743457"/>
              <a:gd name="connsiteX59" fmla="*/ 5653593 w 9683888"/>
              <a:gd name="connsiteY59" fmla="*/ 617873 h 743457"/>
              <a:gd name="connsiteX60" fmla="*/ 5658658 w 9683888"/>
              <a:gd name="connsiteY60" fmla="*/ 624279 h 743457"/>
              <a:gd name="connsiteX61" fmla="*/ 5675963 w 9683888"/>
              <a:gd name="connsiteY61" fmla="*/ 627762 h 743457"/>
              <a:gd name="connsiteX62" fmla="*/ 5709625 w 9683888"/>
              <a:gd name="connsiteY62" fmla="*/ 639593 h 743457"/>
              <a:gd name="connsiteX63" fmla="*/ 5716324 w 9683888"/>
              <a:gd name="connsiteY63" fmla="*/ 637148 h 743457"/>
              <a:gd name="connsiteX64" fmla="*/ 5767720 w 9683888"/>
              <a:gd name="connsiteY64" fmla="*/ 647737 h 743457"/>
              <a:gd name="connsiteX65" fmla="*/ 5768619 w 9683888"/>
              <a:gd name="connsiteY65" fmla="*/ 645671 h 743457"/>
              <a:gd name="connsiteX66" fmla="*/ 5858696 w 9683888"/>
              <a:gd name="connsiteY66" fmla="*/ 628099 h 743457"/>
              <a:gd name="connsiteX67" fmla="*/ 5935260 w 9683888"/>
              <a:gd name="connsiteY67" fmla="*/ 596904 h 743457"/>
              <a:gd name="connsiteX68" fmla="*/ 5946176 w 9683888"/>
              <a:gd name="connsiteY68" fmla="*/ 597874 h 743457"/>
              <a:gd name="connsiteX69" fmla="*/ 5946447 w 9683888"/>
              <a:gd name="connsiteY69" fmla="*/ 597396 h 743457"/>
              <a:gd name="connsiteX70" fmla="*/ 5958069 w 9683888"/>
              <a:gd name="connsiteY70" fmla="*/ 597432 h 743457"/>
              <a:gd name="connsiteX71" fmla="*/ 5966081 w 9683888"/>
              <a:gd name="connsiteY71" fmla="*/ 599643 h 743457"/>
              <a:gd name="connsiteX72" fmla="*/ 5987259 w 9683888"/>
              <a:gd name="connsiteY72" fmla="*/ 601523 h 743457"/>
              <a:gd name="connsiteX73" fmla="*/ 5994905 w 9683888"/>
              <a:gd name="connsiteY73" fmla="*/ 598873 h 743457"/>
              <a:gd name="connsiteX74" fmla="*/ 6054803 w 9683888"/>
              <a:gd name="connsiteY74" fmla="*/ 541202 h 743457"/>
              <a:gd name="connsiteX75" fmla="*/ 6188672 w 9683888"/>
              <a:gd name="connsiteY75" fmla="*/ 496389 h 743457"/>
              <a:gd name="connsiteX76" fmla="*/ 6323280 w 9683888"/>
              <a:gd name="connsiteY76" fmla="*/ 458013 h 743457"/>
              <a:gd name="connsiteX77" fmla="*/ 6457257 w 9683888"/>
              <a:gd name="connsiteY77" fmla="*/ 414621 h 743457"/>
              <a:gd name="connsiteX78" fmla="*/ 6530019 w 9683888"/>
              <a:gd name="connsiteY78" fmla="*/ 423168 h 743457"/>
              <a:gd name="connsiteX79" fmla="*/ 6626800 w 9683888"/>
              <a:gd name="connsiteY79" fmla="*/ 375078 h 743457"/>
              <a:gd name="connsiteX80" fmla="*/ 6689231 w 9683888"/>
              <a:gd name="connsiteY80" fmla="*/ 353501 h 743457"/>
              <a:gd name="connsiteX81" fmla="*/ 6726440 w 9683888"/>
              <a:gd name="connsiteY81" fmla="*/ 340276 h 743457"/>
              <a:gd name="connsiteX82" fmla="*/ 6835228 w 9683888"/>
              <a:gd name="connsiteY82" fmla="*/ 329393 h 743457"/>
              <a:gd name="connsiteX83" fmla="*/ 7039363 w 9683888"/>
              <a:gd name="connsiteY83" fmla="*/ 370823 h 743457"/>
              <a:gd name="connsiteX84" fmla="*/ 7095156 w 9683888"/>
              <a:gd name="connsiteY84" fmla="*/ 366075 h 743457"/>
              <a:gd name="connsiteX85" fmla="*/ 7187061 w 9683888"/>
              <a:gd name="connsiteY85" fmla="*/ 383876 h 743457"/>
              <a:gd name="connsiteX86" fmla="*/ 7295039 w 9683888"/>
              <a:gd name="connsiteY86" fmla="*/ 355046 h 743457"/>
              <a:gd name="connsiteX87" fmla="*/ 7373651 w 9683888"/>
              <a:gd name="connsiteY87" fmla="*/ 322299 h 743457"/>
              <a:gd name="connsiteX88" fmla="*/ 7418964 w 9683888"/>
              <a:gd name="connsiteY88" fmla="*/ 308685 h 743457"/>
              <a:gd name="connsiteX89" fmla="*/ 7450568 w 9683888"/>
              <a:gd name="connsiteY89" fmla="*/ 293511 h 743457"/>
              <a:gd name="connsiteX90" fmla="*/ 7538380 w 9683888"/>
              <a:gd name="connsiteY90" fmla="*/ 283235 h 743457"/>
              <a:gd name="connsiteX91" fmla="*/ 7786348 w 9683888"/>
              <a:gd name="connsiteY91" fmla="*/ 225377 h 743457"/>
              <a:gd name="connsiteX92" fmla="*/ 7849534 w 9683888"/>
              <a:gd name="connsiteY92" fmla="*/ 245434 h 743457"/>
              <a:gd name="connsiteX93" fmla="*/ 7981165 w 9683888"/>
              <a:gd name="connsiteY93" fmla="*/ 222252 h 743457"/>
              <a:gd name="connsiteX94" fmla="*/ 8171882 w 9683888"/>
              <a:gd name="connsiteY94" fmla="*/ 222497 h 743457"/>
              <a:gd name="connsiteX95" fmla="*/ 8242270 w 9683888"/>
              <a:gd name="connsiteY95" fmla="*/ 180535 h 743457"/>
              <a:gd name="connsiteX96" fmla="*/ 8490152 w 9683888"/>
              <a:gd name="connsiteY96" fmla="*/ 209193 h 743457"/>
              <a:gd name="connsiteX97" fmla="*/ 8622272 w 9683888"/>
              <a:gd name="connsiteY97" fmla="*/ 188859 h 743457"/>
              <a:gd name="connsiteX98" fmla="*/ 8738606 w 9683888"/>
              <a:gd name="connsiteY98" fmla="*/ 208945 h 743457"/>
              <a:gd name="connsiteX99" fmla="*/ 8831307 w 9683888"/>
              <a:gd name="connsiteY99" fmla="*/ 207738 h 743457"/>
              <a:gd name="connsiteX100" fmla="*/ 8891432 w 9683888"/>
              <a:gd name="connsiteY100" fmla="*/ 184510 h 743457"/>
              <a:gd name="connsiteX101" fmla="*/ 8946980 w 9683888"/>
              <a:gd name="connsiteY101" fmla="*/ 145578 h 743457"/>
              <a:gd name="connsiteX102" fmla="*/ 9107760 w 9683888"/>
              <a:gd name="connsiteY102" fmla="*/ 128052 h 743457"/>
              <a:gd name="connsiteX103" fmla="*/ 9195623 w 9683888"/>
              <a:gd name="connsiteY103" fmla="*/ 100212 h 743457"/>
              <a:gd name="connsiteX104" fmla="*/ 9256898 w 9683888"/>
              <a:gd name="connsiteY104" fmla="*/ 73900 h 743457"/>
              <a:gd name="connsiteX105" fmla="*/ 9351740 w 9683888"/>
              <a:gd name="connsiteY105" fmla="*/ 80439 h 743457"/>
              <a:gd name="connsiteX106" fmla="*/ 9539796 w 9683888"/>
              <a:gd name="connsiteY106" fmla="*/ 87069 h 743457"/>
              <a:gd name="connsiteX107" fmla="*/ 9619109 w 9683888"/>
              <a:gd name="connsiteY107" fmla="*/ 39994 h 743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9683888" h="743457">
                <a:moveTo>
                  <a:pt x="9683888" y="0"/>
                </a:moveTo>
                <a:lnTo>
                  <a:pt x="0" y="0"/>
                </a:lnTo>
                <a:lnTo>
                  <a:pt x="0" y="365878"/>
                </a:lnTo>
                <a:lnTo>
                  <a:pt x="11844" y="367909"/>
                </a:lnTo>
                <a:cubicBezTo>
                  <a:pt x="50423" y="374387"/>
                  <a:pt x="87879" y="380746"/>
                  <a:pt x="106208" y="385974"/>
                </a:cubicBezTo>
                <a:cubicBezTo>
                  <a:pt x="119919" y="389979"/>
                  <a:pt x="149687" y="402128"/>
                  <a:pt x="183667" y="399162"/>
                </a:cubicBezTo>
                <a:cubicBezTo>
                  <a:pt x="228274" y="394575"/>
                  <a:pt x="256969" y="398315"/>
                  <a:pt x="292430" y="390408"/>
                </a:cubicBezTo>
                <a:cubicBezTo>
                  <a:pt x="325377" y="395694"/>
                  <a:pt x="374510" y="420053"/>
                  <a:pt x="386942" y="395582"/>
                </a:cubicBezTo>
                <a:cubicBezTo>
                  <a:pt x="400429" y="416427"/>
                  <a:pt x="451168" y="399411"/>
                  <a:pt x="485751" y="408404"/>
                </a:cubicBezTo>
                <a:cubicBezTo>
                  <a:pt x="520399" y="423586"/>
                  <a:pt x="570416" y="404235"/>
                  <a:pt x="604107" y="418647"/>
                </a:cubicBezTo>
                <a:cubicBezTo>
                  <a:pt x="633631" y="425521"/>
                  <a:pt x="672063" y="446364"/>
                  <a:pt x="694081" y="449524"/>
                </a:cubicBezTo>
                <a:cubicBezTo>
                  <a:pt x="700528" y="463278"/>
                  <a:pt x="713487" y="450700"/>
                  <a:pt x="762452" y="456090"/>
                </a:cubicBezTo>
                <a:cubicBezTo>
                  <a:pt x="811417" y="461479"/>
                  <a:pt x="935420" y="470466"/>
                  <a:pt x="987872" y="481862"/>
                </a:cubicBezTo>
                <a:cubicBezTo>
                  <a:pt x="1018493" y="475799"/>
                  <a:pt x="1019470" y="516810"/>
                  <a:pt x="1077163" y="524467"/>
                </a:cubicBezTo>
                <a:cubicBezTo>
                  <a:pt x="1124222" y="535807"/>
                  <a:pt x="1202940" y="574855"/>
                  <a:pt x="1258716" y="587975"/>
                </a:cubicBezTo>
                <a:cubicBezTo>
                  <a:pt x="1274181" y="586466"/>
                  <a:pt x="1286859" y="589632"/>
                  <a:pt x="1298056" y="595413"/>
                </a:cubicBezTo>
                <a:lnTo>
                  <a:pt x="1327017" y="617412"/>
                </a:lnTo>
                <a:lnTo>
                  <a:pt x="1347909" y="620209"/>
                </a:lnTo>
                <a:cubicBezTo>
                  <a:pt x="1377004" y="628445"/>
                  <a:pt x="1394712" y="616344"/>
                  <a:pt x="1421792" y="626139"/>
                </a:cubicBezTo>
                <a:cubicBezTo>
                  <a:pt x="1466260" y="647543"/>
                  <a:pt x="1506099" y="610975"/>
                  <a:pt x="1519789" y="645011"/>
                </a:cubicBezTo>
                <a:cubicBezTo>
                  <a:pt x="1556219" y="665699"/>
                  <a:pt x="1578776" y="668950"/>
                  <a:pt x="1620886" y="687715"/>
                </a:cubicBezTo>
                <a:cubicBezTo>
                  <a:pt x="1658228" y="693647"/>
                  <a:pt x="1636224" y="694371"/>
                  <a:pt x="1676745" y="690130"/>
                </a:cubicBezTo>
                <a:cubicBezTo>
                  <a:pt x="1713709" y="697532"/>
                  <a:pt x="1774627" y="701403"/>
                  <a:pt x="1832228" y="690860"/>
                </a:cubicBezTo>
                <a:cubicBezTo>
                  <a:pt x="1866586" y="689181"/>
                  <a:pt x="1949046" y="755765"/>
                  <a:pt x="1980464" y="704858"/>
                </a:cubicBezTo>
                <a:cubicBezTo>
                  <a:pt x="2001472" y="716610"/>
                  <a:pt x="2020758" y="710467"/>
                  <a:pt x="2051150" y="711187"/>
                </a:cubicBezTo>
                <a:cubicBezTo>
                  <a:pt x="2081543" y="711907"/>
                  <a:pt x="2117567" y="736153"/>
                  <a:pt x="2162824" y="709178"/>
                </a:cubicBezTo>
                <a:cubicBezTo>
                  <a:pt x="2219712" y="701824"/>
                  <a:pt x="2181421" y="742368"/>
                  <a:pt x="2259859" y="718188"/>
                </a:cubicBezTo>
                <a:cubicBezTo>
                  <a:pt x="2296623" y="733933"/>
                  <a:pt x="2337412" y="741012"/>
                  <a:pt x="2378290" y="738748"/>
                </a:cubicBezTo>
                <a:cubicBezTo>
                  <a:pt x="2380041" y="725410"/>
                  <a:pt x="2399659" y="741017"/>
                  <a:pt x="2407828" y="743457"/>
                </a:cubicBezTo>
                <a:cubicBezTo>
                  <a:pt x="2406113" y="735180"/>
                  <a:pt x="2421642" y="728742"/>
                  <a:pt x="2428936" y="734697"/>
                </a:cubicBezTo>
                <a:cubicBezTo>
                  <a:pt x="2468648" y="720822"/>
                  <a:pt x="2584275" y="677579"/>
                  <a:pt x="2646106" y="660204"/>
                </a:cubicBezTo>
                <a:cubicBezTo>
                  <a:pt x="2706894" y="652346"/>
                  <a:pt x="2738390" y="612318"/>
                  <a:pt x="2799920" y="630451"/>
                </a:cubicBezTo>
                <a:cubicBezTo>
                  <a:pt x="2856798" y="622940"/>
                  <a:pt x="2902940" y="602232"/>
                  <a:pt x="2953556" y="607173"/>
                </a:cubicBezTo>
                <a:cubicBezTo>
                  <a:pt x="2970626" y="593247"/>
                  <a:pt x="2988095" y="586399"/>
                  <a:pt x="3009839" y="601743"/>
                </a:cubicBezTo>
                <a:cubicBezTo>
                  <a:pt x="3046166" y="594868"/>
                  <a:pt x="3085682" y="586046"/>
                  <a:pt x="3115016" y="584982"/>
                </a:cubicBezTo>
                <a:cubicBezTo>
                  <a:pt x="3144992" y="587935"/>
                  <a:pt x="3158740" y="599045"/>
                  <a:pt x="3185844" y="595356"/>
                </a:cubicBezTo>
                <a:cubicBezTo>
                  <a:pt x="3209939" y="576197"/>
                  <a:pt x="3221731" y="614583"/>
                  <a:pt x="3246013" y="592418"/>
                </a:cubicBezTo>
                <a:cubicBezTo>
                  <a:pt x="3228976" y="565486"/>
                  <a:pt x="3320172" y="599686"/>
                  <a:pt x="3313565" y="574138"/>
                </a:cubicBezTo>
                <a:cubicBezTo>
                  <a:pt x="3341586" y="564515"/>
                  <a:pt x="3371901" y="555346"/>
                  <a:pt x="3414143" y="553730"/>
                </a:cubicBezTo>
                <a:cubicBezTo>
                  <a:pt x="3463229" y="557630"/>
                  <a:pt x="3476532" y="539673"/>
                  <a:pt x="3552895" y="548563"/>
                </a:cubicBezTo>
                <a:cubicBezTo>
                  <a:pt x="3620356" y="561042"/>
                  <a:pt x="3688830" y="574962"/>
                  <a:pt x="3753012" y="599520"/>
                </a:cubicBezTo>
                <a:cubicBezTo>
                  <a:pt x="3769580" y="615048"/>
                  <a:pt x="3777112" y="602961"/>
                  <a:pt x="3804392" y="604131"/>
                </a:cubicBezTo>
                <a:cubicBezTo>
                  <a:pt x="3831672" y="605301"/>
                  <a:pt x="3878076" y="605222"/>
                  <a:pt x="3916696" y="606540"/>
                </a:cubicBezTo>
                <a:cubicBezTo>
                  <a:pt x="3970533" y="603881"/>
                  <a:pt x="3981244" y="618066"/>
                  <a:pt x="4063849" y="604058"/>
                </a:cubicBezTo>
                <a:cubicBezTo>
                  <a:pt x="4074473" y="605185"/>
                  <a:pt x="4134611" y="589365"/>
                  <a:pt x="4172179" y="592355"/>
                </a:cubicBezTo>
                <a:cubicBezTo>
                  <a:pt x="4180554" y="576172"/>
                  <a:pt x="4255433" y="602075"/>
                  <a:pt x="4276294" y="587119"/>
                </a:cubicBezTo>
                <a:cubicBezTo>
                  <a:pt x="4326119" y="586973"/>
                  <a:pt x="4361692" y="573867"/>
                  <a:pt x="4411090" y="575600"/>
                </a:cubicBezTo>
                <a:cubicBezTo>
                  <a:pt x="4465125" y="575500"/>
                  <a:pt x="4518088" y="570805"/>
                  <a:pt x="4540465" y="567464"/>
                </a:cubicBezTo>
                <a:lnTo>
                  <a:pt x="4545352" y="555554"/>
                </a:lnTo>
                <a:lnTo>
                  <a:pt x="4564014" y="553660"/>
                </a:lnTo>
                <a:lnTo>
                  <a:pt x="4568602" y="550913"/>
                </a:lnTo>
                <a:cubicBezTo>
                  <a:pt x="4577353" y="545618"/>
                  <a:pt x="4586105" y="540734"/>
                  <a:pt x="4595289" y="537407"/>
                </a:cubicBezTo>
                <a:cubicBezTo>
                  <a:pt x="4623104" y="537511"/>
                  <a:pt x="4660764" y="533229"/>
                  <a:pt x="4739026" y="532483"/>
                </a:cubicBezTo>
                <a:cubicBezTo>
                  <a:pt x="4806238" y="527255"/>
                  <a:pt x="4944577" y="524439"/>
                  <a:pt x="5061335" y="545635"/>
                </a:cubicBezTo>
                <a:cubicBezTo>
                  <a:pt x="5167156" y="553533"/>
                  <a:pt x="5251789" y="586167"/>
                  <a:pt x="5338634" y="595754"/>
                </a:cubicBezTo>
                <a:cubicBezTo>
                  <a:pt x="5415763" y="589622"/>
                  <a:pt x="5434719" y="609365"/>
                  <a:pt x="5529430" y="606335"/>
                </a:cubicBezTo>
                <a:cubicBezTo>
                  <a:pt x="5534498" y="613561"/>
                  <a:pt x="5597157" y="603269"/>
                  <a:pt x="5604039" y="607676"/>
                </a:cubicBezTo>
                <a:lnTo>
                  <a:pt x="5625281" y="617253"/>
                </a:lnTo>
                <a:lnTo>
                  <a:pt x="5628138" y="615483"/>
                </a:lnTo>
                <a:cubicBezTo>
                  <a:pt x="5640641" y="612245"/>
                  <a:pt x="5648217" y="613966"/>
                  <a:pt x="5653593" y="617873"/>
                </a:cubicBezTo>
                <a:lnTo>
                  <a:pt x="5658658" y="624279"/>
                </a:lnTo>
                <a:lnTo>
                  <a:pt x="5675963" y="627762"/>
                </a:lnTo>
                <a:lnTo>
                  <a:pt x="5709625" y="639593"/>
                </a:lnTo>
                <a:lnTo>
                  <a:pt x="5716324" y="637148"/>
                </a:lnTo>
                <a:lnTo>
                  <a:pt x="5767720" y="647737"/>
                </a:lnTo>
                <a:lnTo>
                  <a:pt x="5768619" y="645671"/>
                </a:lnTo>
                <a:cubicBezTo>
                  <a:pt x="5776130" y="642927"/>
                  <a:pt x="5830922" y="636226"/>
                  <a:pt x="5858696" y="628099"/>
                </a:cubicBezTo>
                <a:lnTo>
                  <a:pt x="5935260" y="596904"/>
                </a:lnTo>
                <a:lnTo>
                  <a:pt x="5946176" y="597874"/>
                </a:lnTo>
                <a:lnTo>
                  <a:pt x="5946447" y="597396"/>
                </a:lnTo>
                <a:cubicBezTo>
                  <a:pt x="5948934" y="596546"/>
                  <a:pt x="5952567" y="596468"/>
                  <a:pt x="5958069" y="597432"/>
                </a:cubicBezTo>
                <a:lnTo>
                  <a:pt x="5966081" y="599643"/>
                </a:lnTo>
                <a:lnTo>
                  <a:pt x="5987259" y="601523"/>
                </a:lnTo>
                <a:lnTo>
                  <a:pt x="5994905" y="598873"/>
                </a:lnTo>
                <a:cubicBezTo>
                  <a:pt x="6020610" y="579716"/>
                  <a:pt x="6016968" y="560235"/>
                  <a:pt x="6054803" y="541202"/>
                </a:cubicBezTo>
                <a:cubicBezTo>
                  <a:pt x="6108247" y="527358"/>
                  <a:pt x="6130976" y="484538"/>
                  <a:pt x="6188672" y="496389"/>
                </a:cubicBezTo>
                <a:cubicBezTo>
                  <a:pt x="6238659" y="483279"/>
                  <a:pt x="6277194" y="458153"/>
                  <a:pt x="6323280" y="458013"/>
                </a:cubicBezTo>
                <a:cubicBezTo>
                  <a:pt x="6368044" y="444385"/>
                  <a:pt x="6422801" y="420428"/>
                  <a:pt x="6457257" y="414621"/>
                </a:cubicBezTo>
                <a:cubicBezTo>
                  <a:pt x="6483424" y="410645"/>
                  <a:pt x="6508964" y="423228"/>
                  <a:pt x="6530019" y="423168"/>
                </a:cubicBezTo>
                <a:cubicBezTo>
                  <a:pt x="6558276" y="416578"/>
                  <a:pt x="6600264" y="386690"/>
                  <a:pt x="6626800" y="375078"/>
                </a:cubicBezTo>
                <a:cubicBezTo>
                  <a:pt x="6664418" y="400828"/>
                  <a:pt x="6655535" y="354302"/>
                  <a:pt x="6689231" y="353501"/>
                </a:cubicBezTo>
                <a:cubicBezTo>
                  <a:pt x="6708837" y="361122"/>
                  <a:pt x="6719642" y="359485"/>
                  <a:pt x="6726440" y="340276"/>
                </a:cubicBezTo>
                <a:cubicBezTo>
                  <a:pt x="6818329" y="378763"/>
                  <a:pt x="6765502" y="328183"/>
                  <a:pt x="6835228" y="329393"/>
                </a:cubicBezTo>
                <a:cubicBezTo>
                  <a:pt x="6897464" y="335048"/>
                  <a:pt x="6962224" y="329085"/>
                  <a:pt x="7039363" y="370823"/>
                </a:cubicBezTo>
                <a:cubicBezTo>
                  <a:pt x="7056368" y="384567"/>
                  <a:pt x="7070539" y="363899"/>
                  <a:pt x="7095156" y="366075"/>
                </a:cubicBezTo>
                <a:cubicBezTo>
                  <a:pt x="7119772" y="368250"/>
                  <a:pt x="7153748" y="385714"/>
                  <a:pt x="7187061" y="383876"/>
                </a:cubicBezTo>
                <a:cubicBezTo>
                  <a:pt x="7242115" y="377604"/>
                  <a:pt x="7270954" y="334249"/>
                  <a:pt x="7295039" y="355046"/>
                </a:cubicBezTo>
                <a:cubicBezTo>
                  <a:pt x="7320104" y="344159"/>
                  <a:pt x="7343179" y="301443"/>
                  <a:pt x="7373651" y="322299"/>
                </a:cubicBezTo>
                <a:cubicBezTo>
                  <a:pt x="7367160" y="298575"/>
                  <a:pt x="7410095" y="329040"/>
                  <a:pt x="7418964" y="308685"/>
                </a:cubicBezTo>
                <a:cubicBezTo>
                  <a:pt x="7424243" y="291807"/>
                  <a:pt x="7438503" y="297117"/>
                  <a:pt x="7450568" y="293511"/>
                </a:cubicBezTo>
                <a:cubicBezTo>
                  <a:pt x="7461276" y="277652"/>
                  <a:pt x="7519437" y="275664"/>
                  <a:pt x="7538380" y="283235"/>
                </a:cubicBezTo>
                <a:cubicBezTo>
                  <a:pt x="7594343" y="271879"/>
                  <a:pt x="7734488" y="231676"/>
                  <a:pt x="7786348" y="225377"/>
                </a:cubicBezTo>
                <a:cubicBezTo>
                  <a:pt x="7797693" y="277094"/>
                  <a:pt x="7847327" y="236176"/>
                  <a:pt x="7849534" y="245434"/>
                </a:cubicBezTo>
                <a:cubicBezTo>
                  <a:pt x="7894253" y="231282"/>
                  <a:pt x="7937937" y="238796"/>
                  <a:pt x="7981165" y="222252"/>
                </a:cubicBezTo>
                <a:cubicBezTo>
                  <a:pt x="8066564" y="234459"/>
                  <a:pt x="8127007" y="235277"/>
                  <a:pt x="8171882" y="222497"/>
                </a:cubicBezTo>
                <a:cubicBezTo>
                  <a:pt x="8183092" y="205785"/>
                  <a:pt x="8217423" y="177145"/>
                  <a:pt x="8242270" y="180535"/>
                </a:cubicBezTo>
                <a:cubicBezTo>
                  <a:pt x="8294138" y="178846"/>
                  <a:pt x="8410926" y="208334"/>
                  <a:pt x="8490152" y="209193"/>
                </a:cubicBezTo>
                <a:cubicBezTo>
                  <a:pt x="8558493" y="195433"/>
                  <a:pt x="8564727" y="233466"/>
                  <a:pt x="8622272" y="188859"/>
                </a:cubicBezTo>
                <a:cubicBezTo>
                  <a:pt x="8659556" y="191317"/>
                  <a:pt x="8666988" y="178214"/>
                  <a:pt x="8738606" y="208945"/>
                </a:cubicBezTo>
                <a:cubicBezTo>
                  <a:pt x="8769507" y="208543"/>
                  <a:pt x="8800406" y="224019"/>
                  <a:pt x="8831307" y="207738"/>
                </a:cubicBezTo>
                <a:cubicBezTo>
                  <a:pt x="8836477" y="191612"/>
                  <a:pt x="8870109" y="182455"/>
                  <a:pt x="8891432" y="184510"/>
                </a:cubicBezTo>
                <a:cubicBezTo>
                  <a:pt x="8876795" y="135260"/>
                  <a:pt x="8938553" y="173381"/>
                  <a:pt x="8946980" y="145578"/>
                </a:cubicBezTo>
                <a:cubicBezTo>
                  <a:pt x="9010957" y="156064"/>
                  <a:pt x="9046552" y="157746"/>
                  <a:pt x="9107760" y="128052"/>
                </a:cubicBezTo>
                <a:cubicBezTo>
                  <a:pt x="9135191" y="151813"/>
                  <a:pt x="9184204" y="114911"/>
                  <a:pt x="9195623" y="100212"/>
                </a:cubicBezTo>
                <a:cubicBezTo>
                  <a:pt x="9222736" y="85917"/>
                  <a:pt x="9230892" y="98248"/>
                  <a:pt x="9256898" y="73900"/>
                </a:cubicBezTo>
                <a:cubicBezTo>
                  <a:pt x="9276443" y="63724"/>
                  <a:pt x="9334001" y="80454"/>
                  <a:pt x="9351740" y="80439"/>
                </a:cubicBezTo>
                <a:cubicBezTo>
                  <a:pt x="9398889" y="82633"/>
                  <a:pt x="9473718" y="102566"/>
                  <a:pt x="9539796" y="87069"/>
                </a:cubicBezTo>
                <a:cubicBezTo>
                  <a:pt x="9565852" y="70987"/>
                  <a:pt x="9591569" y="56211"/>
                  <a:pt x="9619109" y="39994"/>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026" name="Picture 2" descr="Neprijateľné zmluvné podmienky v spotrebiteľských zmluvách | Podnikajte.sk">
            <a:extLst>
              <a:ext uri="{FF2B5EF4-FFF2-40B4-BE49-F238E27FC236}">
                <a16:creationId xmlns:a16="http://schemas.microsoft.com/office/drawing/2014/main" id="{76459477-C256-4CEE-9C82-D962035C44A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74116" y="1487271"/>
            <a:ext cx="5184212" cy="3449857"/>
          </a:xfrm>
          <a:prstGeom prst="rect">
            <a:avLst/>
          </a:prstGeom>
          <a:noFill/>
          <a:extLst>
            <a:ext uri="{909E8E84-426E-40DD-AFC4-6F175D3DCCD1}">
              <a14:hiddenFill xmlns:a14="http://schemas.microsoft.com/office/drawing/2010/main">
                <a:solidFill>
                  <a:srgbClr val="FFFFFF"/>
                </a:solidFill>
              </a14:hiddenFill>
            </a:ext>
          </a:extLst>
        </p:spPr>
      </p:pic>
      <p:sp>
        <p:nvSpPr>
          <p:cNvPr id="75" name="Freeform: Shape 74">
            <a:extLst>
              <a:ext uri="{FF2B5EF4-FFF2-40B4-BE49-F238E27FC236}">
                <a16:creationId xmlns:a16="http://schemas.microsoft.com/office/drawing/2014/main" id="{A0A40C28-B748-4B4A-BF04-30E783CE7F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04329"/>
            <a:ext cx="10680562" cy="1353672"/>
          </a:xfrm>
          <a:custGeom>
            <a:avLst/>
            <a:gdLst>
              <a:gd name="connsiteX0" fmla="*/ 3617689 w 10680562"/>
              <a:gd name="connsiteY0" fmla="*/ 0 h 1605023"/>
              <a:gd name="connsiteX1" fmla="*/ 3635901 w 10680562"/>
              <a:gd name="connsiteY1" fmla="*/ 7738 h 1605023"/>
              <a:gd name="connsiteX2" fmla="*/ 3690891 w 10680562"/>
              <a:gd name="connsiteY2" fmla="*/ 7049 h 1605023"/>
              <a:gd name="connsiteX3" fmla="*/ 3832247 w 10680562"/>
              <a:gd name="connsiteY3" fmla="*/ 13937 h 1605023"/>
              <a:gd name="connsiteX4" fmla="*/ 3999111 w 10680562"/>
              <a:gd name="connsiteY4" fmla="*/ 44624 h 1605023"/>
              <a:gd name="connsiteX5" fmla="*/ 4034676 w 10680562"/>
              <a:gd name="connsiteY5" fmla="*/ 48775 h 1605023"/>
              <a:gd name="connsiteX6" fmla="*/ 4065394 w 10680562"/>
              <a:gd name="connsiteY6" fmla="*/ 42879 h 1605023"/>
              <a:gd name="connsiteX7" fmla="*/ 4072648 w 10680562"/>
              <a:gd name="connsiteY7" fmla="*/ 33262 h 1605023"/>
              <a:gd name="connsiteX8" fmla="*/ 4092232 w 10680562"/>
              <a:gd name="connsiteY8" fmla="*/ 34026 h 1605023"/>
              <a:gd name="connsiteX9" fmla="*/ 4097470 w 10680562"/>
              <a:gd name="connsiteY9" fmla="*/ 32252 h 1605023"/>
              <a:gd name="connsiteX10" fmla="*/ 4127488 w 10680562"/>
              <a:gd name="connsiteY10" fmla="*/ 24056 h 1605023"/>
              <a:gd name="connsiteX11" fmla="*/ 4190803 w 10680562"/>
              <a:gd name="connsiteY11" fmla="*/ 55685 h 1605023"/>
              <a:gd name="connsiteX12" fmla="*/ 4269333 w 10680562"/>
              <a:gd name="connsiteY12" fmla="*/ 54186 h 1605023"/>
              <a:gd name="connsiteX13" fmla="*/ 4481486 w 10680562"/>
              <a:gd name="connsiteY13" fmla="*/ 116915 h 1605023"/>
              <a:gd name="connsiteX14" fmla="*/ 4651418 w 10680562"/>
              <a:gd name="connsiteY14" fmla="*/ 150071 h 1605023"/>
              <a:gd name="connsiteX15" fmla="*/ 4863575 w 10680562"/>
              <a:gd name="connsiteY15" fmla="*/ 175458 h 1605023"/>
              <a:gd name="connsiteX16" fmla="*/ 5013635 w 10680562"/>
              <a:gd name="connsiteY16" fmla="*/ 213928 h 1605023"/>
              <a:gd name="connsiteX17" fmla="*/ 5203044 w 10680562"/>
              <a:gd name="connsiteY17" fmla="*/ 228946 h 1605023"/>
              <a:gd name="connsiteX18" fmla="*/ 5207070 w 10680562"/>
              <a:gd name="connsiteY18" fmla="*/ 235105 h 1605023"/>
              <a:gd name="connsiteX19" fmla="*/ 5224253 w 10680562"/>
              <a:gd name="connsiteY19" fmla="*/ 240320 h 1605023"/>
              <a:gd name="connsiteX20" fmla="*/ 5256736 w 10680562"/>
              <a:gd name="connsiteY20" fmla="*/ 254811 h 1605023"/>
              <a:gd name="connsiteX21" fmla="*/ 5264095 w 10680562"/>
              <a:gd name="connsiteY21" fmla="*/ 253567 h 1605023"/>
              <a:gd name="connsiteX22" fmla="*/ 5315084 w 10680562"/>
              <a:gd name="connsiteY22" fmla="*/ 269264 h 1605023"/>
              <a:gd name="connsiteX23" fmla="*/ 5316393 w 10680562"/>
              <a:gd name="connsiteY23" fmla="*/ 267603 h 1605023"/>
              <a:gd name="connsiteX24" fmla="*/ 5333427 w 10680562"/>
              <a:gd name="connsiteY24" fmla="*/ 263823 h 1605023"/>
              <a:gd name="connsiteX25" fmla="*/ 5364589 w 10680562"/>
              <a:gd name="connsiteY25" fmla="*/ 260882 h 1605023"/>
              <a:gd name="connsiteX26" fmla="*/ 5443973 w 10680562"/>
              <a:gd name="connsiteY26" fmla="*/ 230866 h 1605023"/>
              <a:gd name="connsiteX27" fmla="*/ 5497201 w 10680562"/>
              <a:gd name="connsiteY27" fmla="*/ 247023 h 1605023"/>
              <a:gd name="connsiteX28" fmla="*/ 5508269 w 10680562"/>
              <a:gd name="connsiteY28" fmla="*/ 249256 h 1605023"/>
              <a:gd name="connsiteX29" fmla="*/ 5508636 w 10680562"/>
              <a:gd name="connsiteY29" fmla="*/ 248880 h 1605023"/>
              <a:gd name="connsiteX30" fmla="*/ 5520606 w 10680562"/>
              <a:gd name="connsiteY30" fmla="*/ 250400 h 1605023"/>
              <a:gd name="connsiteX31" fmla="*/ 5528451 w 10680562"/>
              <a:gd name="connsiteY31" fmla="*/ 253330 h 1605023"/>
              <a:gd name="connsiteX32" fmla="*/ 5549923 w 10680562"/>
              <a:gd name="connsiteY32" fmla="*/ 257662 h 1605023"/>
              <a:gd name="connsiteX33" fmla="*/ 5558295 w 10680562"/>
              <a:gd name="connsiteY33" fmla="*/ 256364 h 1605023"/>
              <a:gd name="connsiteX34" fmla="*/ 5664799 w 10680562"/>
              <a:gd name="connsiteY34" fmla="*/ 278924 h 1605023"/>
              <a:gd name="connsiteX35" fmla="*/ 5796160 w 10680562"/>
              <a:gd name="connsiteY35" fmla="*/ 307979 h 1605023"/>
              <a:gd name="connsiteX36" fmla="*/ 5897647 w 10680562"/>
              <a:gd name="connsiteY36" fmla="*/ 339431 h 1605023"/>
              <a:gd name="connsiteX37" fmla="*/ 5978838 w 10680562"/>
              <a:gd name="connsiteY37" fmla="*/ 367970 h 1605023"/>
              <a:gd name="connsiteX38" fmla="*/ 6050367 w 10680562"/>
              <a:gd name="connsiteY38" fmla="*/ 386341 h 1605023"/>
              <a:gd name="connsiteX39" fmla="*/ 6140609 w 10680562"/>
              <a:gd name="connsiteY39" fmla="*/ 385135 h 1605023"/>
              <a:gd name="connsiteX40" fmla="*/ 6302950 w 10680562"/>
              <a:gd name="connsiteY40" fmla="*/ 448183 h 1605023"/>
              <a:gd name="connsiteX41" fmla="*/ 6308533 w 10680562"/>
              <a:gd name="connsiteY41" fmla="*/ 448551 h 1605023"/>
              <a:gd name="connsiteX42" fmla="*/ 6340278 w 10680562"/>
              <a:gd name="connsiteY42" fmla="*/ 468555 h 1605023"/>
              <a:gd name="connsiteX43" fmla="*/ 6341685 w 10680562"/>
              <a:gd name="connsiteY43" fmla="*/ 467587 h 1605023"/>
              <a:gd name="connsiteX44" fmla="*/ 6354862 w 10680562"/>
              <a:gd name="connsiteY44" fmla="*/ 467794 h 1605023"/>
              <a:gd name="connsiteX45" fmla="*/ 6377840 w 10680562"/>
              <a:gd name="connsiteY45" fmla="*/ 471024 h 1605023"/>
              <a:gd name="connsiteX46" fmla="*/ 6442804 w 10680562"/>
              <a:gd name="connsiteY46" fmla="*/ 463091 h 1605023"/>
              <a:gd name="connsiteX47" fmla="*/ 6476009 w 10680562"/>
              <a:gd name="connsiteY47" fmla="*/ 483807 h 1605023"/>
              <a:gd name="connsiteX48" fmla="*/ 6483237 w 10680562"/>
              <a:gd name="connsiteY48" fmla="*/ 487308 h 1605023"/>
              <a:gd name="connsiteX49" fmla="*/ 6483605 w 10680562"/>
              <a:gd name="connsiteY49" fmla="*/ 487102 h 1605023"/>
              <a:gd name="connsiteX50" fmla="*/ 6491673 w 10680562"/>
              <a:gd name="connsiteY50" fmla="*/ 490243 h 1605023"/>
              <a:gd name="connsiteX51" fmla="*/ 6496411 w 10680562"/>
              <a:gd name="connsiteY51" fmla="*/ 493689 h 1605023"/>
              <a:gd name="connsiteX52" fmla="*/ 6510429 w 10680562"/>
              <a:gd name="connsiteY52" fmla="*/ 500479 h 1605023"/>
              <a:gd name="connsiteX53" fmla="*/ 6516750 w 10680562"/>
              <a:gd name="connsiteY53" fmla="*/ 500983 h 1605023"/>
              <a:gd name="connsiteX54" fmla="*/ 6580199 w 10680562"/>
              <a:gd name="connsiteY54" fmla="*/ 483318 h 1605023"/>
              <a:gd name="connsiteX55" fmla="*/ 6690237 w 10680562"/>
              <a:gd name="connsiteY55" fmla="*/ 493051 h 1605023"/>
              <a:gd name="connsiteX56" fmla="*/ 6798356 w 10680562"/>
              <a:gd name="connsiteY56" fmla="*/ 506748 h 1605023"/>
              <a:gd name="connsiteX57" fmla="*/ 6837102 w 10680562"/>
              <a:gd name="connsiteY57" fmla="*/ 513677 h 1605023"/>
              <a:gd name="connsiteX58" fmla="*/ 6907934 w 10680562"/>
              <a:gd name="connsiteY58" fmla="*/ 517339 h 1605023"/>
              <a:gd name="connsiteX59" fmla="*/ 6941474 w 10680562"/>
              <a:gd name="connsiteY59" fmla="*/ 513632 h 1605023"/>
              <a:gd name="connsiteX60" fmla="*/ 6942754 w 10680562"/>
              <a:gd name="connsiteY60" fmla="*/ 514394 h 1605023"/>
              <a:gd name="connsiteX61" fmla="*/ 6946363 w 10680562"/>
              <a:gd name="connsiteY61" fmla="*/ 511066 h 1605023"/>
              <a:gd name="connsiteX62" fmla="*/ 6952592 w 10680562"/>
              <a:gd name="connsiteY62" fmla="*/ 510252 h 1605023"/>
              <a:gd name="connsiteX63" fmla="*/ 6968398 w 10680562"/>
              <a:gd name="connsiteY63" fmla="*/ 513946 h 1605023"/>
              <a:gd name="connsiteX64" fmla="*/ 6974142 w 10680562"/>
              <a:gd name="connsiteY64" fmla="*/ 516310 h 1605023"/>
              <a:gd name="connsiteX65" fmla="*/ 6982971 w 10680562"/>
              <a:gd name="connsiteY65" fmla="*/ 517694 h 1605023"/>
              <a:gd name="connsiteX66" fmla="*/ 6983252 w 10680562"/>
              <a:gd name="connsiteY66" fmla="*/ 517416 h 1605023"/>
              <a:gd name="connsiteX67" fmla="*/ 6991400 w 10680562"/>
              <a:gd name="connsiteY67" fmla="*/ 519321 h 1605023"/>
              <a:gd name="connsiteX68" fmla="*/ 7030460 w 10680562"/>
              <a:gd name="connsiteY68" fmla="*/ 532556 h 1605023"/>
              <a:gd name="connsiteX69" fmla="*/ 7089916 w 10680562"/>
              <a:gd name="connsiteY69" fmla="*/ 511503 h 1605023"/>
              <a:gd name="connsiteX70" fmla="*/ 7113059 w 10680562"/>
              <a:gd name="connsiteY70" fmla="*/ 509904 h 1605023"/>
              <a:gd name="connsiteX71" fmla="*/ 7125755 w 10680562"/>
              <a:gd name="connsiteY71" fmla="*/ 507393 h 1605023"/>
              <a:gd name="connsiteX72" fmla="*/ 7126765 w 10680562"/>
              <a:gd name="connsiteY72" fmla="*/ 506166 h 1605023"/>
              <a:gd name="connsiteX73" fmla="*/ 7164175 w 10680562"/>
              <a:gd name="connsiteY73" fmla="*/ 519011 h 1605023"/>
              <a:gd name="connsiteX74" fmla="*/ 7169654 w 10680562"/>
              <a:gd name="connsiteY74" fmla="*/ 518219 h 1605023"/>
              <a:gd name="connsiteX75" fmla="*/ 7193386 w 10680562"/>
              <a:gd name="connsiteY75" fmla="*/ 529788 h 1605023"/>
              <a:gd name="connsiteX76" fmla="*/ 7205997 w 10680562"/>
              <a:gd name="connsiteY76" fmla="*/ 534060 h 1605023"/>
              <a:gd name="connsiteX77" fmla="*/ 7208842 w 10680562"/>
              <a:gd name="connsiteY77" fmla="*/ 538783 h 1605023"/>
              <a:gd name="connsiteX78" fmla="*/ 7227817 w 10680562"/>
              <a:gd name="connsiteY78" fmla="*/ 543304 h 1605023"/>
              <a:gd name="connsiteX79" fmla="*/ 7230267 w 10680562"/>
              <a:gd name="connsiteY79" fmla="*/ 542497 h 1605023"/>
              <a:gd name="connsiteX80" fmla="*/ 7244913 w 10680562"/>
              <a:gd name="connsiteY80" fmla="*/ 551160 h 1605023"/>
              <a:gd name="connsiteX81" fmla="*/ 7255970 w 10680562"/>
              <a:gd name="connsiteY81" fmla="*/ 564383 h 1605023"/>
              <a:gd name="connsiteX82" fmla="*/ 7421156 w 10680562"/>
              <a:gd name="connsiteY82" fmla="*/ 584155 h 1605023"/>
              <a:gd name="connsiteX83" fmla="*/ 7553166 w 10680562"/>
              <a:gd name="connsiteY83" fmla="*/ 653085 h 1605023"/>
              <a:gd name="connsiteX84" fmla="*/ 7643092 w 10680562"/>
              <a:gd name="connsiteY84" fmla="*/ 662482 h 1605023"/>
              <a:gd name="connsiteX85" fmla="*/ 7896429 w 10680562"/>
              <a:gd name="connsiteY85" fmla="*/ 689054 h 1605023"/>
              <a:gd name="connsiteX86" fmla="*/ 7954620 w 10680562"/>
              <a:gd name="connsiteY86" fmla="*/ 689481 h 1605023"/>
              <a:gd name="connsiteX87" fmla="*/ 8000803 w 10680562"/>
              <a:gd name="connsiteY87" fmla="*/ 714583 h 1605023"/>
              <a:gd name="connsiteX88" fmla="*/ 8023216 w 10680562"/>
              <a:gd name="connsiteY88" fmla="*/ 709000 h 1605023"/>
              <a:gd name="connsiteX89" fmla="*/ 8027136 w 10680562"/>
              <a:gd name="connsiteY89" fmla="*/ 707765 h 1605023"/>
              <a:gd name="connsiteX90" fmla="*/ 8041622 w 10680562"/>
              <a:gd name="connsiteY90" fmla="*/ 708731 h 1605023"/>
              <a:gd name="connsiteX91" fmla="*/ 8047209 w 10680562"/>
              <a:gd name="connsiteY91" fmla="*/ 701624 h 1605023"/>
              <a:gd name="connsiteX92" fmla="*/ 8070088 w 10680562"/>
              <a:gd name="connsiteY92" fmla="*/ 697789 h 1605023"/>
              <a:gd name="connsiteX93" fmla="*/ 8096332 w 10680562"/>
              <a:gd name="connsiteY93" fmla="*/ 701624 h 1605023"/>
              <a:gd name="connsiteX94" fmla="*/ 8219225 w 10680562"/>
              <a:gd name="connsiteY94" fmla="*/ 728069 h 1605023"/>
              <a:gd name="connsiteX95" fmla="*/ 8293793 w 10680562"/>
              <a:gd name="connsiteY95" fmla="*/ 739200 h 1605023"/>
              <a:gd name="connsiteX96" fmla="*/ 8323753 w 10680562"/>
              <a:gd name="connsiteY96" fmla="*/ 736063 h 1605023"/>
              <a:gd name="connsiteX97" fmla="*/ 8364496 w 10680562"/>
              <a:gd name="connsiteY97" fmla="*/ 736635 h 1605023"/>
              <a:gd name="connsiteX98" fmla="*/ 8437662 w 10680562"/>
              <a:gd name="connsiteY98" fmla="*/ 731942 h 1605023"/>
              <a:gd name="connsiteX99" fmla="*/ 8533764 w 10680562"/>
              <a:gd name="connsiteY99" fmla="*/ 735554 h 1605023"/>
              <a:gd name="connsiteX100" fmla="*/ 8596769 w 10680562"/>
              <a:gd name="connsiteY100" fmla="*/ 769632 h 1605023"/>
              <a:gd name="connsiteX101" fmla="*/ 8604035 w 10680562"/>
              <a:gd name="connsiteY101" fmla="*/ 764982 h 1605023"/>
              <a:gd name="connsiteX102" fmla="*/ 8650929 w 10680562"/>
              <a:gd name="connsiteY102" fmla="*/ 773164 h 1605023"/>
              <a:gd name="connsiteX103" fmla="*/ 8806497 w 10680562"/>
              <a:gd name="connsiteY103" fmla="*/ 839707 h 1605023"/>
              <a:gd name="connsiteX104" fmla="*/ 8898377 w 10680562"/>
              <a:gd name="connsiteY104" fmla="*/ 854651 h 1605023"/>
              <a:gd name="connsiteX105" fmla="*/ 8932389 w 10680562"/>
              <a:gd name="connsiteY105" fmla="*/ 853846 h 1605023"/>
              <a:gd name="connsiteX106" fmla="*/ 8989288 w 10680562"/>
              <a:gd name="connsiteY106" fmla="*/ 852877 h 1605023"/>
              <a:gd name="connsiteX107" fmla="*/ 9035275 w 10680562"/>
              <a:gd name="connsiteY107" fmla="*/ 837110 h 1605023"/>
              <a:gd name="connsiteX108" fmla="*/ 9138626 w 10680562"/>
              <a:gd name="connsiteY108" fmla="*/ 862106 h 1605023"/>
              <a:gd name="connsiteX109" fmla="*/ 9216298 w 10680562"/>
              <a:gd name="connsiteY109" fmla="*/ 858754 h 1605023"/>
              <a:gd name="connsiteX110" fmla="*/ 9259941 w 10680562"/>
              <a:gd name="connsiteY110" fmla="*/ 861843 h 1605023"/>
              <a:gd name="connsiteX111" fmla="*/ 9380407 w 10680562"/>
              <a:gd name="connsiteY111" fmla="*/ 864825 h 1605023"/>
              <a:gd name="connsiteX112" fmla="*/ 9490772 w 10680562"/>
              <a:gd name="connsiteY112" fmla="*/ 901190 h 1605023"/>
              <a:gd name="connsiteX113" fmla="*/ 9584982 w 10680562"/>
              <a:gd name="connsiteY113" fmla="*/ 935980 h 1605023"/>
              <a:gd name="connsiteX114" fmla="*/ 9759797 w 10680562"/>
              <a:gd name="connsiteY114" fmla="*/ 1010923 h 1605023"/>
              <a:gd name="connsiteX115" fmla="*/ 9834455 w 10680562"/>
              <a:gd name="connsiteY115" fmla="*/ 1082908 h 1605023"/>
              <a:gd name="connsiteX116" fmla="*/ 9939504 w 10680562"/>
              <a:gd name="connsiteY116" fmla="*/ 1110614 h 1605023"/>
              <a:gd name="connsiteX117" fmla="*/ 10077001 w 10680562"/>
              <a:gd name="connsiteY117" fmla="*/ 1160906 h 1605023"/>
              <a:gd name="connsiteX118" fmla="*/ 10178431 w 10680562"/>
              <a:gd name="connsiteY118" fmla="*/ 1244920 h 1605023"/>
              <a:gd name="connsiteX119" fmla="*/ 10248658 w 10680562"/>
              <a:gd name="connsiteY119" fmla="*/ 1309335 h 1605023"/>
              <a:gd name="connsiteX120" fmla="*/ 10414709 w 10680562"/>
              <a:gd name="connsiteY120" fmla="*/ 1388645 h 1605023"/>
              <a:gd name="connsiteX121" fmla="*/ 10592469 w 10680562"/>
              <a:gd name="connsiteY121" fmla="*/ 1543828 h 1605023"/>
              <a:gd name="connsiteX122" fmla="*/ 10674941 w 10680562"/>
              <a:gd name="connsiteY122" fmla="*/ 1597388 h 1605023"/>
              <a:gd name="connsiteX123" fmla="*/ 10680562 w 10680562"/>
              <a:gd name="connsiteY123" fmla="*/ 1605023 h 1605023"/>
              <a:gd name="connsiteX124" fmla="*/ 0 w 10680562"/>
              <a:gd name="connsiteY124" fmla="*/ 1605023 h 1605023"/>
              <a:gd name="connsiteX125" fmla="*/ 0 w 10680562"/>
              <a:gd name="connsiteY125" fmla="*/ 415048 h 1605023"/>
              <a:gd name="connsiteX126" fmla="*/ 9656 w 10680562"/>
              <a:gd name="connsiteY126" fmla="*/ 416044 h 1605023"/>
              <a:gd name="connsiteX127" fmla="*/ 179196 w 10680562"/>
              <a:gd name="connsiteY127" fmla="*/ 423071 h 1605023"/>
              <a:gd name="connsiteX128" fmla="*/ 250912 w 10680562"/>
              <a:gd name="connsiteY128" fmla="*/ 408617 h 1605023"/>
              <a:gd name="connsiteX129" fmla="*/ 291375 w 10680562"/>
              <a:gd name="connsiteY129" fmla="*/ 403710 h 1605023"/>
              <a:gd name="connsiteX130" fmla="*/ 320542 w 10680562"/>
              <a:gd name="connsiteY130" fmla="*/ 396592 h 1605023"/>
              <a:gd name="connsiteX131" fmla="*/ 522426 w 10680562"/>
              <a:gd name="connsiteY131" fmla="*/ 407158 h 1605023"/>
              <a:gd name="connsiteX132" fmla="*/ 549068 w 10680562"/>
              <a:gd name="connsiteY132" fmla="*/ 407418 h 1605023"/>
              <a:gd name="connsiteX133" fmla="*/ 571100 w 10680562"/>
              <a:gd name="connsiteY133" fmla="*/ 400562 h 1605023"/>
              <a:gd name="connsiteX134" fmla="*/ 575457 w 10680562"/>
              <a:gd name="connsiteY134" fmla="*/ 392801 h 1605023"/>
              <a:gd name="connsiteX135" fmla="*/ 589968 w 10680562"/>
              <a:gd name="connsiteY135" fmla="*/ 391807 h 1605023"/>
              <a:gd name="connsiteX136" fmla="*/ 593649 w 10680562"/>
              <a:gd name="connsiteY136" fmla="*/ 390062 h 1605023"/>
              <a:gd name="connsiteX137" fmla="*/ 614928 w 10680562"/>
              <a:gd name="connsiteY137" fmla="*/ 381544 h 1605023"/>
              <a:gd name="connsiteX138" fmla="*/ 722580 w 10680562"/>
              <a:gd name="connsiteY138" fmla="*/ 392722 h 1605023"/>
              <a:gd name="connsiteX139" fmla="*/ 946884 w 10680562"/>
              <a:gd name="connsiteY139" fmla="*/ 411854 h 1605023"/>
              <a:gd name="connsiteX140" fmla="*/ 1210905 w 10680562"/>
              <a:gd name="connsiteY140" fmla="*/ 432414 h 1605023"/>
              <a:gd name="connsiteX141" fmla="*/ 1377854 w 10680562"/>
              <a:gd name="connsiteY141" fmla="*/ 429745 h 1605023"/>
              <a:gd name="connsiteX142" fmla="*/ 1391004 w 10680562"/>
              <a:gd name="connsiteY142" fmla="*/ 441307 h 1605023"/>
              <a:gd name="connsiteX143" fmla="*/ 1406953 w 10680562"/>
              <a:gd name="connsiteY143" fmla="*/ 447889 h 1605023"/>
              <a:gd name="connsiteX144" fmla="*/ 1409246 w 10680562"/>
              <a:gd name="connsiteY144" fmla="*/ 446765 h 1605023"/>
              <a:gd name="connsiteX145" fmla="*/ 1428800 w 10680562"/>
              <a:gd name="connsiteY145" fmla="*/ 448677 h 1605023"/>
              <a:gd name="connsiteX146" fmla="*/ 1432402 w 10680562"/>
              <a:gd name="connsiteY146" fmla="*/ 452956 h 1605023"/>
              <a:gd name="connsiteX147" fmla="*/ 1606578 w 10680562"/>
              <a:gd name="connsiteY147" fmla="*/ 430870 h 1605023"/>
              <a:gd name="connsiteX148" fmla="*/ 1647476 w 10680562"/>
              <a:gd name="connsiteY148" fmla="*/ 438687 h 1605023"/>
              <a:gd name="connsiteX149" fmla="*/ 1655866 w 10680562"/>
              <a:gd name="connsiteY149" fmla="*/ 439472 h 1605023"/>
              <a:gd name="connsiteX150" fmla="*/ 1656096 w 10680562"/>
              <a:gd name="connsiteY150" fmla="*/ 439162 h 1605023"/>
              <a:gd name="connsiteX151" fmla="*/ 1670708 w 10680562"/>
              <a:gd name="connsiteY151" fmla="*/ 412530 h 1605023"/>
              <a:gd name="connsiteX152" fmla="*/ 1737953 w 10680562"/>
              <a:gd name="connsiteY152" fmla="*/ 399496 h 1605023"/>
              <a:gd name="connsiteX153" fmla="*/ 1848192 w 10680562"/>
              <a:gd name="connsiteY153" fmla="*/ 376032 h 1605023"/>
              <a:gd name="connsiteX154" fmla="*/ 1954077 w 10680562"/>
              <a:gd name="connsiteY154" fmla="*/ 352621 h 1605023"/>
              <a:gd name="connsiteX155" fmla="*/ 1993047 w 10680562"/>
              <a:gd name="connsiteY155" fmla="*/ 346068 h 1605023"/>
              <a:gd name="connsiteX156" fmla="*/ 2059719 w 10680562"/>
              <a:gd name="connsiteY156" fmla="*/ 325903 h 1605023"/>
              <a:gd name="connsiteX157" fmla="*/ 2088528 w 10680562"/>
              <a:gd name="connsiteY157" fmla="*/ 311409 h 1605023"/>
              <a:gd name="connsiteX158" fmla="*/ 2090087 w 10680562"/>
              <a:gd name="connsiteY158" fmla="*/ 311676 h 1605023"/>
              <a:gd name="connsiteX159" fmla="*/ 2091700 w 10680562"/>
              <a:gd name="connsiteY159" fmla="*/ 307455 h 1605023"/>
              <a:gd name="connsiteX160" fmla="*/ 2096989 w 10680562"/>
              <a:gd name="connsiteY160" fmla="*/ 304649 h 1605023"/>
              <a:gd name="connsiteX161" fmla="*/ 2113325 w 10680562"/>
              <a:gd name="connsiteY161" fmla="*/ 302764 h 1605023"/>
              <a:gd name="connsiteX162" fmla="*/ 2119780 w 10680562"/>
              <a:gd name="connsiteY162" fmla="*/ 303007 h 1605023"/>
              <a:gd name="connsiteX163" fmla="*/ 2128562 w 10680562"/>
              <a:gd name="connsiteY163" fmla="*/ 301336 h 1605023"/>
              <a:gd name="connsiteX164" fmla="*/ 2128679 w 10680562"/>
              <a:gd name="connsiteY164" fmla="*/ 300991 h 1605023"/>
              <a:gd name="connsiteX165" fmla="*/ 2179558 w 10680562"/>
              <a:gd name="connsiteY165" fmla="*/ 299095 h 1605023"/>
              <a:gd name="connsiteX166" fmla="*/ 2223277 w 10680562"/>
              <a:gd name="connsiteY166" fmla="*/ 260239 h 1605023"/>
              <a:gd name="connsiteX167" fmla="*/ 2243644 w 10680562"/>
              <a:gd name="connsiteY167" fmla="*/ 251110 h 1605023"/>
              <a:gd name="connsiteX168" fmla="*/ 2253986 w 10680562"/>
              <a:gd name="connsiteY168" fmla="*/ 244616 h 1605023"/>
              <a:gd name="connsiteX169" fmla="*/ 2254285 w 10680562"/>
              <a:gd name="connsiteY169" fmla="*/ 243167 h 1605023"/>
              <a:gd name="connsiteX170" fmla="*/ 2295037 w 10680562"/>
              <a:gd name="connsiteY170" fmla="*/ 242433 h 1605023"/>
              <a:gd name="connsiteX171" fmla="*/ 2299648 w 10680562"/>
              <a:gd name="connsiteY171" fmla="*/ 239896 h 1605023"/>
              <a:gd name="connsiteX172" fmla="*/ 2327237 w 10680562"/>
              <a:gd name="connsiteY172" fmla="*/ 242539 h 1605023"/>
              <a:gd name="connsiteX173" fmla="*/ 2340943 w 10680562"/>
              <a:gd name="connsiteY173" fmla="*/ 242239 h 1605023"/>
              <a:gd name="connsiteX174" fmla="*/ 2345943 w 10680562"/>
              <a:gd name="connsiteY174" fmla="*/ 245589 h 1605023"/>
              <a:gd name="connsiteX175" fmla="*/ 2365602 w 10680562"/>
              <a:gd name="connsiteY175" fmla="*/ 243403 h 1605023"/>
              <a:gd name="connsiteX176" fmla="*/ 2367433 w 10680562"/>
              <a:gd name="connsiteY176" fmla="*/ 241858 h 1605023"/>
              <a:gd name="connsiteX177" fmla="*/ 2385231 w 10680562"/>
              <a:gd name="connsiteY177" fmla="*/ 244873 h 1605023"/>
              <a:gd name="connsiteX178" fmla="*/ 2402059 w 10680562"/>
              <a:gd name="connsiteY178" fmla="*/ 253223 h 1605023"/>
              <a:gd name="connsiteX179" fmla="*/ 2719020 w 10680562"/>
              <a:gd name="connsiteY179" fmla="*/ 235271 h 1605023"/>
              <a:gd name="connsiteX180" fmla="*/ 2877308 w 10680562"/>
              <a:gd name="connsiteY180" fmla="*/ 208630 h 1605023"/>
              <a:gd name="connsiteX181" fmla="*/ 3051375 w 10680562"/>
              <a:gd name="connsiteY181" fmla="*/ 154110 h 1605023"/>
              <a:gd name="connsiteX182" fmla="*/ 3104837 w 10680562"/>
              <a:gd name="connsiteY182" fmla="*/ 135199 h 1605023"/>
              <a:gd name="connsiteX183" fmla="*/ 3159836 w 10680562"/>
              <a:gd name="connsiteY183" fmla="*/ 142694 h 1605023"/>
              <a:gd name="connsiteX184" fmla="*/ 3177510 w 10680562"/>
              <a:gd name="connsiteY184" fmla="*/ 130186 h 1605023"/>
              <a:gd name="connsiteX185" fmla="*/ 3180470 w 10680562"/>
              <a:gd name="connsiteY185" fmla="*/ 127764 h 1605023"/>
              <a:gd name="connsiteX186" fmla="*/ 3194216 w 10680562"/>
              <a:gd name="connsiteY186" fmla="*/ 123837 h 1605023"/>
              <a:gd name="connsiteX187" fmla="*/ 3214710 w 10680562"/>
              <a:gd name="connsiteY187" fmla="*/ 104451 h 1605023"/>
              <a:gd name="connsiteX188" fmla="*/ 3240671 w 10680562"/>
              <a:gd name="connsiteY188" fmla="*/ 99232 h 1605023"/>
              <a:gd name="connsiteX189" fmla="*/ 3366544 w 10680562"/>
              <a:gd name="connsiteY189" fmla="*/ 82506 h 1605023"/>
              <a:gd name="connsiteX190" fmla="*/ 3440424 w 10680562"/>
              <a:gd name="connsiteY190" fmla="*/ 67891 h 1605023"/>
              <a:gd name="connsiteX191" fmla="*/ 3466248 w 10680562"/>
              <a:gd name="connsiteY191" fmla="*/ 55103 h 1605023"/>
              <a:gd name="connsiteX192" fmla="*/ 3503820 w 10680562"/>
              <a:gd name="connsiteY192" fmla="*/ 42110 h 1605023"/>
              <a:gd name="connsiteX193" fmla="*/ 3568389 w 10680562"/>
              <a:gd name="connsiteY193" fmla="*/ 13576 h 1605023"/>
              <a:gd name="connsiteX194" fmla="*/ 3604089 w 10680562"/>
              <a:gd name="connsiteY194" fmla="*/ 6980 h 1605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680562" h="1605023">
                <a:moveTo>
                  <a:pt x="3617689" y="0"/>
                </a:moveTo>
                <a:lnTo>
                  <a:pt x="3635901" y="7738"/>
                </a:lnTo>
                <a:cubicBezTo>
                  <a:pt x="3636815" y="-13593"/>
                  <a:pt x="3674070" y="21953"/>
                  <a:pt x="3690891" y="7049"/>
                </a:cubicBezTo>
                <a:cubicBezTo>
                  <a:pt x="3723615" y="8082"/>
                  <a:pt x="3780877" y="7675"/>
                  <a:pt x="3832247" y="13937"/>
                </a:cubicBezTo>
                <a:cubicBezTo>
                  <a:pt x="3878761" y="52737"/>
                  <a:pt x="3960967" y="15082"/>
                  <a:pt x="3999111" y="44624"/>
                </a:cubicBezTo>
                <a:cubicBezTo>
                  <a:pt x="4011661" y="48427"/>
                  <a:pt x="4023440" y="49464"/>
                  <a:pt x="4034676" y="48775"/>
                </a:cubicBezTo>
                <a:lnTo>
                  <a:pt x="4065394" y="42879"/>
                </a:lnTo>
                <a:lnTo>
                  <a:pt x="4072648" y="33262"/>
                </a:lnTo>
                <a:lnTo>
                  <a:pt x="4092232" y="34026"/>
                </a:lnTo>
                <a:lnTo>
                  <a:pt x="4097470" y="32252"/>
                </a:lnTo>
                <a:cubicBezTo>
                  <a:pt x="4107476" y="28819"/>
                  <a:pt x="4117405" y="25741"/>
                  <a:pt x="4127488" y="24056"/>
                </a:cubicBezTo>
                <a:cubicBezTo>
                  <a:pt x="4122379" y="69900"/>
                  <a:pt x="4212421" y="17287"/>
                  <a:pt x="4190803" y="55685"/>
                </a:cubicBezTo>
                <a:cubicBezTo>
                  <a:pt x="4245322" y="54405"/>
                  <a:pt x="4210442" y="91290"/>
                  <a:pt x="4269333" y="54186"/>
                </a:cubicBezTo>
                <a:cubicBezTo>
                  <a:pt x="4360007" y="84494"/>
                  <a:pt x="4405441" y="66275"/>
                  <a:pt x="4481486" y="116915"/>
                </a:cubicBezTo>
                <a:cubicBezTo>
                  <a:pt x="4469366" y="96298"/>
                  <a:pt x="4624978" y="141388"/>
                  <a:pt x="4651418" y="150071"/>
                </a:cubicBezTo>
                <a:lnTo>
                  <a:pt x="4863575" y="175458"/>
                </a:lnTo>
                <a:cubicBezTo>
                  <a:pt x="4867452" y="182323"/>
                  <a:pt x="5007365" y="209256"/>
                  <a:pt x="5013635" y="213928"/>
                </a:cubicBezTo>
                <a:lnTo>
                  <a:pt x="5203044" y="228946"/>
                </a:lnTo>
                <a:lnTo>
                  <a:pt x="5207070" y="235105"/>
                </a:lnTo>
                <a:lnTo>
                  <a:pt x="5224253" y="240320"/>
                </a:lnTo>
                <a:lnTo>
                  <a:pt x="5256736" y="254811"/>
                </a:lnTo>
                <a:lnTo>
                  <a:pt x="5264095" y="253567"/>
                </a:lnTo>
                <a:lnTo>
                  <a:pt x="5315084" y="269264"/>
                </a:lnTo>
                <a:lnTo>
                  <a:pt x="5316393" y="267603"/>
                </a:lnTo>
                <a:cubicBezTo>
                  <a:pt x="5320500" y="264235"/>
                  <a:pt x="5325719" y="262424"/>
                  <a:pt x="5333427" y="263823"/>
                </a:cubicBezTo>
                <a:cubicBezTo>
                  <a:pt x="5330520" y="234164"/>
                  <a:pt x="5341605" y="254143"/>
                  <a:pt x="5364589" y="260882"/>
                </a:cubicBezTo>
                <a:cubicBezTo>
                  <a:pt x="5365199" y="216323"/>
                  <a:pt x="5425089" y="252089"/>
                  <a:pt x="5443973" y="230866"/>
                </a:cubicBezTo>
                <a:cubicBezTo>
                  <a:pt x="5460840" y="236821"/>
                  <a:pt x="5478689" y="242307"/>
                  <a:pt x="5497201" y="247023"/>
                </a:cubicBezTo>
                <a:lnTo>
                  <a:pt x="5508269" y="249256"/>
                </a:lnTo>
                <a:lnTo>
                  <a:pt x="5508636" y="248880"/>
                </a:lnTo>
                <a:cubicBezTo>
                  <a:pt x="5511356" y="248469"/>
                  <a:pt x="5515116" y="248867"/>
                  <a:pt x="5520606" y="250400"/>
                </a:cubicBezTo>
                <a:lnTo>
                  <a:pt x="5528451" y="253330"/>
                </a:lnTo>
                <a:lnTo>
                  <a:pt x="5549923" y="257662"/>
                </a:lnTo>
                <a:lnTo>
                  <a:pt x="5558295" y="256364"/>
                </a:lnTo>
                <a:lnTo>
                  <a:pt x="5664799" y="278924"/>
                </a:lnTo>
                <a:lnTo>
                  <a:pt x="5796160" y="307979"/>
                </a:lnTo>
                <a:lnTo>
                  <a:pt x="5897647" y="339431"/>
                </a:lnTo>
                <a:cubicBezTo>
                  <a:pt x="5894921" y="322560"/>
                  <a:pt x="5962532" y="357207"/>
                  <a:pt x="5978838" y="367970"/>
                </a:cubicBezTo>
                <a:cubicBezTo>
                  <a:pt x="6035145" y="375765"/>
                  <a:pt x="6006578" y="380813"/>
                  <a:pt x="6050367" y="386341"/>
                </a:cubicBezTo>
                <a:cubicBezTo>
                  <a:pt x="6051161" y="391932"/>
                  <a:pt x="6137489" y="380709"/>
                  <a:pt x="6140609" y="385135"/>
                </a:cubicBezTo>
                <a:cubicBezTo>
                  <a:pt x="6205928" y="424013"/>
                  <a:pt x="6248816" y="452185"/>
                  <a:pt x="6302950" y="448183"/>
                </a:cubicBezTo>
                <a:lnTo>
                  <a:pt x="6308533" y="448551"/>
                </a:lnTo>
                <a:lnTo>
                  <a:pt x="6340278" y="468555"/>
                </a:lnTo>
                <a:lnTo>
                  <a:pt x="6341685" y="467587"/>
                </a:lnTo>
                <a:cubicBezTo>
                  <a:pt x="6345560" y="465876"/>
                  <a:pt x="6349786" y="465470"/>
                  <a:pt x="6354862" y="467794"/>
                </a:cubicBezTo>
                <a:cubicBezTo>
                  <a:pt x="6361260" y="446013"/>
                  <a:pt x="6363438" y="462250"/>
                  <a:pt x="6377840" y="471024"/>
                </a:cubicBezTo>
                <a:cubicBezTo>
                  <a:pt x="6390990" y="439154"/>
                  <a:pt x="6423334" y="475084"/>
                  <a:pt x="6442804" y="463091"/>
                </a:cubicBezTo>
                <a:cubicBezTo>
                  <a:pt x="6453090" y="470255"/>
                  <a:pt x="6464204" y="477252"/>
                  <a:pt x="6476009" y="483807"/>
                </a:cubicBezTo>
                <a:lnTo>
                  <a:pt x="6483237" y="487308"/>
                </a:lnTo>
                <a:lnTo>
                  <a:pt x="6483605" y="487102"/>
                </a:lnTo>
                <a:cubicBezTo>
                  <a:pt x="6485654" y="487272"/>
                  <a:pt x="6488212" y="488201"/>
                  <a:pt x="6491673" y="490243"/>
                </a:cubicBezTo>
                <a:lnTo>
                  <a:pt x="6496411" y="493689"/>
                </a:lnTo>
                <a:lnTo>
                  <a:pt x="6510429" y="500479"/>
                </a:lnTo>
                <a:lnTo>
                  <a:pt x="6516750" y="500983"/>
                </a:lnTo>
                <a:cubicBezTo>
                  <a:pt x="6541864" y="496675"/>
                  <a:pt x="6554866" y="452619"/>
                  <a:pt x="6580199" y="483318"/>
                </a:cubicBezTo>
                <a:cubicBezTo>
                  <a:pt x="6622601" y="489571"/>
                  <a:pt x="6654587" y="470617"/>
                  <a:pt x="6690237" y="493051"/>
                </a:cubicBezTo>
                <a:cubicBezTo>
                  <a:pt x="6729957" y="498806"/>
                  <a:pt x="6766252" y="494451"/>
                  <a:pt x="6798356" y="506748"/>
                </a:cubicBezTo>
                <a:cubicBezTo>
                  <a:pt x="6813529" y="501270"/>
                  <a:pt x="6826992" y="500232"/>
                  <a:pt x="6837102" y="513677"/>
                </a:cubicBezTo>
                <a:cubicBezTo>
                  <a:pt x="6874837" y="515764"/>
                  <a:pt x="6887115" y="500833"/>
                  <a:pt x="6907934" y="517339"/>
                </a:cubicBezTo>
                <a:cubicBezTo>
                  <a:pt x="6934086" y="494196"/>
                  <a:pt x="6933260" y="504492"/>
                  <a:pt x="6941474" y="513632"/>
                </a:cubicBezTo>
                <a:lnTo>
                  <a:pt x="6942754" y="514394"/>
                </a:lnTo>
                <a:lnTo>
                  <a:pt x="6946363" y="511066"/>
                </a:lnTo>
                <a:lnTo>
                  <a:pt x="6952592" y="510252"/>
                </a:lnTo>
                <a:lnTo>
                  <a:pt x="6968398" y="513946"/>
                </a:lnTo>
                <a:lnTo>
                  <a:pt x="6974142" y="516310"/>
                </a:lnTo>
                <a:cubicBezTo>
                  <a:pt x="6978173" y="517574"/>
                  <a:pt x="6980948" y="517948"/>
                  <a:pt x="6982971" y="517694"/>
                </a:cubicBezTo>
                <a:lnTo>
                  <a:pt x="6983252" y="517416"/>
                </a:lnTo>
                <a:lnTo>
                  <a:pt x="6991400" y="519321"/>
                </a:lnTo>
                <a:cubicBezTo>
                  <a:pt x="7005004" y="523242"/>
                  <a:pt x="7018100" y="527732"/>
                  <a:pt x="7030460" y="532556"/>
                </a:cubicBezTo>
                <a:cubicBezTo>
                  <a:pt x="7044917" y="516932"/>
                  <a:pt x="7088472" y="545083"/>
                  <a:pt x="7089916" y="511503"/>
                </a:cubicBezTo>
                <a:cubicBezTo>
                  <a:pt x="7106785" y="517039"/>
                  <a:pt x="7114554" y="532321"/>
                  <a:pt x="7113059" y="509904"/>
                </a:cubicBezTo>
                <a:cubicBezTo>
                  <a:pt x="7118735" y="511110"/>
                  <a:pt x="7122641" y="509850"/>
                  <a:pt x="7125755" y="507393"/>
                </a:cubicBezTo>
                <a:lnTo>
                  <a:pt x="7126765" y="506166"/>
                </a:lnTo>
                <a:lnTo>
                  <a:pt x="7164175" y="519011"/>
                </a:lnTo>
                <a:lnTo>
                  <a:pt x="7169654" y="518219"/>
                </a:lnTo>
                <a:lnTo>
                  <a:pt x="7193386" y="529788"/>
                </a:lnTo>
                <a:lnTo>
                  <a:pt x="7205997" y="534060"/>
                </a:lnTo>
                <a:lnTo>
                  <a:pt x="7208842" y="538783"/>
                </a:lnTo>
                <a:cubicBezTo>
                  <a:pt x="7212314" y="541931"/>
                  <a:pt x="7217803" y="543928"/>
                  <a:pt x="7227817" y="543304"/>
                </a:cubicBezTo>
                <a:lnTo>
                  <a:pt x="7230267" y="542497"/>
                </a:lnTo>
                <a:lnTo>
                  <a:pt x="7244913" y="551160"/>
                </a:lnTo>
                <a:cubicBezTo>
                  <a:pt x="7249453" y="554807"/>
                  <a:pt x="7253253" y="559130"/>
                  <a:pt x="7255970" y="564383"/>
                </a:cubicBezTo>
                <a:cubicBezTo>
                  <a:pt x="7315146" y="548103"/>
                  <a:pt x="7361553" y="579076"/>
                  <a:pt x="7421156" y="584155"/>
                </a:cubicBezTo>
                <a:cubicBezTo>
                  <a:pt x="7465612" y="613750"/>
                  <a:pt x="7546249" y="613142"/>
                  <a:pt x="7553166" y="653085"/>
                </a:cubicBezTo>
                <a:cubicBezTo>
                  <a:pt x="7562552" y="609214"/>
                  <a:pt x="7673998" y="724531"/>
                  <a:pt x="7643092" y="662482"/>
                </a:cubicBezTo>
                <a:lnTo>
                  <a:pt x="7896429" y="689054"/>
                </a:lnTo>
                <a:cubicBezTo>
                  <a:pt x="7940867" y="662251"/>
                  <a:pt x="7914217" y="689365"/>
                  <a:pt x="7954620" y="689481"/>
                </a:cubicBezTo>
                <a:cubicBezTo>
                  <a:pt x="7937756" y="718000"/>
                  <a:pt x="8005608" y="680123"/>
                  <a:pt x="8000803" y="714583"/>
                </a:cubicBezTo>
                <a:cubicBezTo>
                  <a:pt x="8008309" y="713512"/>
                  <a:pt x="8015731" y="711389"/>
                  <a:pt x="8023216" y="709000"/>
                </a:cubicBezTo>
                <a:lnTo>
                  <a:pt x="8027136" y="707765"/>
                </a:lnTo>
                <a:lnTo>
                  <a:pt x="8041622" y="708731"/>
                </a:lnTo>
                <a:lnTo>
                  <a:pt x="8047209" y="701624"/>
                </a:lnTo>
                <a:lnTo>
                  <a:pt x="8070088" y="697789"/>
                </a:lnTo>
                <a:cubicBezTo>
                  <a:pt x="8078424" y="697492"/>
                  <a:pt x="8087123" y="698508"/>
                  <a:pt x="8096332" y="701624"/>
                </a:cubicBezTo>
                <a:cubicBezTo>
                  <a:pt x="8123926" y="724651"/>
                  <a:pt x="8185640" y="697894"/>
                  <a:pt x="8219225" y="728069"/>
                </a:cubicBezTo>
                <a:cubicBezTo>
                  <a:pt x="8232644" y="736562"/>
                  <a:pt x="8280723" y="746936"/>
                  <a:pt x="8293793" y="739200"/>
                </a:cubicBezTo>
                <a:cubicBezTo>
                  <a:pt x="8304636" y="739365"/>
                  <a:pt x="8314843" y="745516"/>
                  <a:pt x="8323753" y="736063"/>
                </a:cubicBezTo>
                <a:cubicBezTo>
                  <a:pt x="8336542" y="725164"/>
                  <a:pt x="8363344" y="752699"/>
                  <a:pt x="8364496" y="736635"/>
                </a:cubicBezTo>
                <a:cubicBezTo>
                  <a:pt x="8383724" y="755702"/>
                  <a:pt x="8414211" y="733717"/>
                  <a:pt x="8437662" y="731942"/>
                </a:cubicBezTo>
                <a:cubicBezTo>
                  <a:pt x="8451685" y="749699"/>
                  <a:pt x="8487061" y="728469"/>
                  <a:pt x="8533764" y="735554"/>
                </a:cubicBezTo>
                <a:cubicBezTo>
                  <a:pt x="8548878" y="755832"/>
                  <a:pt x="8565301" y="740114"/>
                  <a:pt x="8596769" y="769632"/>
                </a:cubicBezTo>
                <a:cubicBezTo>
                  <a:pt x="8598880" y="767829"/>
                  <a:pt x="8601326" y="766261"/>
                  <a:pt x="8604035" y="764982"/>
                </a:cubicBezTo>
                <a:cubicBezTo>
                  <a:pt x="8619777" y="757551"/>
                  <a:pt x="8640772" y="761213"/>
                  <a:pt x="8650929" y="773164"/>
                </a:cubicBezTo>
                <a:cubicBezTo>
                  <a:pt x="8702615" y="814545"/>
                  <a:pt x="8757170" y="823762"/>
                  <a:pt x="8806497" y="839707"/>
                </a:cubicBezTo>
                <a:cubicBezTo>
                  <a:pt x="8863157" y="854381"/>
                  <a:pt x="8833749" y="812347"/>
                  <a:pt x="8898377" y="854651"/>
                </a:cubicBezTo>
                <a:cubicBezTo>
                  <a:pt x="8909161" y="844048"/>
                  <a:pt x="8918437" y="845186"/>
                  <a:pt x="8932389" y="853846"/>
                </a:cubicBezTo>
                <a:cubicBezTo>
                  <a:pt x="8960146" y="860074"/>
                  <a:pt x="8965550" y="829338"/>
                  <a:pt x="8989288" y="852877"/>
                </a:cubicBezTo>
                <a:cubicBezTo>
                  <a:pt x="8988278" y="835633"/>
                  <a:pt x="9043995" y="856467"/>
                  <a:pt x="9035275" y="837110"/>
                </a:cubicBezTo>
                <a:cubicBezTo>
                  <a:pt x="9060165" y="838647"/>
                  <a:pt x="9108456" y="858499"/>
                  <a:pt x="9138626" y="862106"/>
                </a:cubicBezTo>
                <a:cubicBezTo>
                  <a:pt x="9165080" y="876547"/>
                  <a:pt x="9174888" y="860404"/>
                  <a:pt x="9216298" y="858754"/>
                </a:cubicBezTo>
                <a:cubicBezTo>
                  <a:pt x="9230418" y="871192"/>
                  <a:pt x="9244774" y="868822"/>
                  <a:pt x="9259941" y="861843"/>
                </a:cubicBezTo>
                <a:cubicBezTo>
                  <a:pt x="9297647" y="870955"/>
                  <a:pt x="9335980" y="863006"/>
                  <a:pt x="9380407" y="864825"/>
                </a:cubicBezTo>
                <a:cubicBezTo>
                  <a:pt x="9424338" y="883720"/>
                  <a:pt x="9443322" y="899138"/>
                  <a:pt x="9490772" y="901190"/>
                </a:cubicBezTo>
                <a:cubicBezTo>
                  <a:pt x="9530410" y="933396"/>
                  <a:pt x="9546422" y="928548"/>
                  <a:pt x="9584982" y="935980"/>
                </a:cubicBezTo>
                <a:cubicBezTo>
                  <a:pt x="9629819" y="954269"/>
                  <a:pt x="9718219" y="986435"/>
                  <a:pt x="9759797" y="1010923"/>
                </a:cubicBezTo>
                <a:cubicBezTo>
                  <a:pt x="9801376" y="1035410"/>
                  <a:pt x="9804503" y="1066293"/>
                  <a:pt x="9834455" y="1082908"/>
                </a:cubicBezTo>
                <a:cubicBezTo>
                  <a:pt x="9864406" y="1099522"/>
                  <a:pt x="9891608" y="1087791"/>
                  <a:pt x="9939504" y="1110614"/>
                </a:cubicBezTo>
                <a:cubicBezTo>
                  <a:pt x="9978150" y="1098522"/>
                  <a:pt x="10034187" y="1166580"/>
                  <a:pt x="10077001" y="1160906"/>
                </a:cubicBezTo>
                <a:cubicBezTo>
                  <a:pt x="10084861" y="1190721"/>
                  <a:pt x="10164307" y="1234884"/>
                  <a:pt x="10178431" y="1244920"/>
                </a:cubicBezTo>
                <a:cubicBezTo>
                  <a:pt x="10210316" y="1215779"/>
                  <a:pt x="10222273" y="1306394"/>
                  <a:pt x="10248658" y="1309335"/>
                </a:cubicBezTo>
                <a:lnTo>
                  <a:pt x="10414709" y="1388645"/>
                </a:lnTo>
                <a:cubicBezTo>
                  <a:pt x="10473963" y="1440373"/>
                  <a:pt x="10538857" y="1454568"/>
                  <a:pt x="10592469" y="1543828"/>
                </a:cubicBezTo>
                <a:cubicBezTo>
                  <a:pt x="10651538" y="1531501"/>
                  <a:pt x="10660082" y="1567462"/>
                  <a:pt x="10674941" y="1597388"/>
                </a:cubicBezTo>
                <a:lnTo>
                  <a:pt x="10680562" y="1605023"/>
                </a:lnTo>
                <a:lnTo>
                  <a:pt x="0" y="1605023"/>
                </a:lnTo>
                <a:lnTo>
                  <a:pt x="0" y="415048"/>
                </a:lnTo>
                <a:lnTo>
                  <a:pt x="9656" y="416044"/>
                </a:lnTo>
                <a:cubicBezTo>
                  <a:pt x="66794" y="420549"/>
                  <a:pt x="142962" y="423374"/>
                  <a:pt x="179196" y="423071"/>
                </a:cubicBezTo>
                <a:cubicBezTo>
                  <a:pt x="202136" y="418172"/>
                  <a:pt x="228694" y="392385"/>
                  <a:pt x="250912" y="408617"/>
                </a:cubicBezTo>
                <a:cubicBezTo>
                  <a:pt x="249389" y="392611"/>
                  <a:pt x="280512" y="416185"/>
                  <a:pt x="291375" y="403710"/>
                </a:cubicBezTo>
                <a:cubicBezTo>
                  <a:pt x="298635" y="393187"/>
                  <a:pt x="309770" y="397885"/>
                  <a:pt x="320542" y="396592"/>
                </a:cubicBezTo>
                <a:cubicBezTo>
                  <a:pt x="359051" y="397166"/>
                  <a:pt x="484339" y="405354"/>
                  <a:pt x="522426" y="407158"/>
                </a:cubicBezTo>
                <a:cubicBezTo>
                  <a:pt x="532069" y="408997"/>
                  <a:pt x="540856" y="408831"/>
                  <a:pt x="549068" y="407418"/>
                </a:cubicBezTo>
                <a:lnTo>
                  <a:pt x="571100" y="400562"/>
                </a:lnTo>
                <a:lnTo>
                  <a:pt x="575457" y="392801"/>
                </a:lnTo>
                <a:lnTo>
                  <a:pt x="589968" y="391807"/>
                </a:lnTo>
                <a:lnTo>
                  <a:pt x="593649" y="390062"/>
                </a:lnTo>
                <a:cubicBezTo>
                  <a:pt x="600667" y="386700"/>
                  <a:pt x="607669" y="383607"/>
                  <a:pt x="614928" y="381544"/>
                </a:cubicBezTo>
                <a:cubicBezTo>
                  <a:pt x="636416" y="381988"/>
                  <a:pt x="667253" y="387671"/>
                  <a:pt x="722580" y="392722"/>
                </a:cubicBezTo>
                <a:cubicBezTo>
                  <a:pt x="792539" y="408114"/>
                  <a:pt x="885615" y="380106"/>
                  <a:pt x="946884" y="411854"/>
                </a:cubicBezTo>
                <a:cubicBezTo>
                  <a:pt x="1028270" y="418469"/>
                  <a:pt x="1139077" y="429433"/>
                  <a:pt x="1210905" y="432414"/>
                </a:cubicBezTo>
                <a:cubicBezTo>
                  <a:pt x="1270803" y="429423"/>
                  <a:pt x="1321921" y="453757"/>
                  <a:pt x="1377854" y="429745"/>
                </a:cubicBezTo>
                <a:cubicBezTo>
                  <a:pt x="1381419" y="434564"/>
                  <a:pt x="1385901" y="438319"/>
                  <a:pt x="1391004" y="441307"/>
                </a:cubicBezTo>
                <a:lnTo>
                  <a:pt x="1406953" y="447889"/>
                </a:lnTo>
                <a:lnTo>
                  <a:pt x="1409246" y="446765"/>
                </a:lnTo>
                <a:cubicBezTo>
                  <a:pt x="1419066" y="444804"/>
                  <a:pt x="1424836" y="446037"/>
                  <a:pt x="1428800" y="448677"/>
                </a:cubicBezTo>
                <a:lnTo>
                  <a:pt x="1432402" y="452956"/>
                </a:lnTo>
                <a:lnTo>
                  <a:pt x="1606578" y="430870"/>
                </a:lnTo>
                <a:cubicBezTo>
                  <a:pt x="1619625" y="433971"/>
                  <a:pt x="1633347" y="436643"/>
                  <a:pt x="1647476" y="438687"/>
                </a:cubicBezTo>
                <a:lnTo>
                  <a:pt x="1655866" y="439472"/>
                </a:lnTo>
                <a:lnTo>
                  <a:pt x="1656096" y="439162"/>
                </a:lnTo>
                <a:cubicBezTo>
                  <a:pt x="1658061" y="438636"/>
                  <a:pt x="1666503" y="411823"/>
                  <a:pt x="1670708" y="412530"/>
                </a:cubicBezTo>
                <a:lnTo>
                  <a:pt x="1737953" y="399496"/>
                </a:lnTo>
                <a:lnTo>
                  <a:pt x="1848192" y="376032"/>
                </a:lnTo>
                <a:cubicBezTo>
                  <a:pt x="1887458" y="368088"/>
                  <a:pt x="1918458" y="352092"/>
                  <a:pt x="1954077" y="352621"/>
                </a:cubicBezTo>
                <a:cubicBezTo>
                  <a:pt x="1965180" y="342609"/>
                  <a:pt x="1976973" y="337201"/>
                  <a:pt x="1993047" y="346068"/>
                </a:cubicBezTo>
                <a:cubicBezTo>
                  <a:pt x="2028636" y="335449"/>
                  <a:pt x="2032293" y="317806"/>
                  <a:pt x="2059719" y="325903"/>
                </a:cubicBezTo>
                <a:cubicBezTo>
                  <a:pt x="2071905" y="296194"/>
                  <a:pt x="2076373" y="305826"/>
                  <a:pt x="2088528" y="311409"/>
                </a:cubicBezTo>
                <a:lnTo>
                  <a:pt x="2090087" y="311676"/>
                </a:lnTo>
                <a:lnTo>
                  <a:pt x="2091700" y="307455"/>
                </a:lnTo>
                <a:lnTo>
                  <a:pt x="2096989" y="304649"/>
                </a:lnTo>
                <a:lnTo>
                  <a:pt x="2113325" y="302764"/>
                </a:lnTo>
                <a:lnTo>
                  <a:pt x="2119780" y="303007"/>
                </a:lnTo>
                <a:cubicBezTo>
                  <a:pt x="2124111" y="302819"/>
                  <a:pt x="2126840" y="302239"/>
                  <a:pt x="2128562" y="301336"/>
                </a:cubicBezTo>
                <a:cubicBezTo>
                  <a:pt x="2128600" y="301221"/>
                  <a:pt x="2128640" y="301107"/>
                  <a:pt x="2128679" y="300991"/>
                </a:cubicBezTo>
                <a:lnTo>
                  <a:pt x="2179558" y="299095"/>
                </a:lnTo>
                <a:cubicBezTo>
                  <a:pt x="2184857" y="280099"/>
                  <a:pt x="2238998" y="291238"/>
                  <a:pt x="2223277" y="260239"/>
                </a:cubicBezTo>
                <a:cubicBezTo>
                  <a:pt x="2241523" y="259676"/>
                  <a:pt x="2256386" y="270988"/>
                  <a:pt x="2243644" y="251110"/>
                </a:cubicBezTo>
                <a:cubicBezTo>
                  <a:pt x="2249448" y="250324"/>
                  <a:pt x="2252382" y="247882"/>
                  <a:pt x="2253986" y="244616"/>
                </a:cubicBezTo>
                <a:lnTo>
                  <a:pt x="2254285" y="243167"/>
                </a:lnTo>
                <a:lnTo>
                  <a:pt x="2295037" y="242433"/>
                </a:lnTo>
                <a:lnTo>
                  <a:pt x="2299648" y="239896"/>
                </a:lnTo>
                <a:lnTo>
                  <a:pt x="2327237" y="242539"/>
                </a:lnTo>
                <a:lnTo>
                  <a:pt x="2340943" y="242239"/>
                </a:lnTo>
                <a:lnTo>
                  <a:pt x="2345943" y="245589"/>
                </a:lnTo>
                <a:cubicBezTo>
                  <a:pt x="2350718" y="247299"/>
                  <a:pt x="2356754" y="247292"/>
                  <a:pt x="2365602" y="243403"/>
                </a:cubicBezTo>
                <a:lnTo>
                  <a:pt x="2367433" y="241858"/>
                </a:lnTo>
                <a:lnTo>
                  <a:pt x="2385231" y="244873"/>
                </a:lnTo>
                <a:cubicBezTo>
                  <a:pt x="2391237" y="246682"/>
                  <a:pt x="2396907" y="249351"/>
                  <a:pt x="2402059" y="253223"/>
                </a:cubicBezTo>
                <a:cubicBezTo>
                  <a:pt x="2457690" y="251623"/>
                  <a:pt x="2639813" y="242704"/>
                  <a:pt x="2719020" y="235271"/>
                </a:cubicBezTo>
                <a:cubicBezTo>
                  <a:pt x="2762954" y="229515"/>
                  <a:pt x="2821915" y="222156"/>
                  <a:pt x="2877308" y="208630"/>
                </a:cubicBezTo>
                <a:cubicBezTo>
                  <a:pt x="2947949" y="226393"/>
                  <a:pt x="2978035" y="153757"/>
                  <a:pt x="3051375" y="154110"/>
                </a:cubicBezTo>
                <a:cubicBezTo>
                  <a:pt x="3078434" y="115011"/>
                  <a:pt x="3067807" y="148493"/>
                  <a:pt x="3104837" y="135199"/>
                </a:cubicBezTo>
                <a:cubicBezTo>
                  <a:pt x="3103880" y="166713"/>
                  <a:pt x="3146743" y="109780"/>
                  <a:pt x="3159836" y="142694"/>
                </a:cubicBezTo>
                <a:cubicBezTo>
                  <a:pt x="3166160" y="139232"/>
                  <a:pt x="3171875" y="134841"/>
                  <a:pt x="3177510" y="130186"/>
                </a:cubicBezTo>
                <a:lnTo>
                  <a:pt x="3180470" y="127764"/>
                </a:lnTo>
                <a:lnTo>
                  <a:pt x="3194216" y="123837"/>
                </a:lnTo>
                <a:lnTo>
                  <a:pt x="3214710" y="104451"/>
                </a:lnTo>
                <a:cubicBezTo>
                  <a:pt x="3222186" y="101416"/>
                  <a:pt x="3230663" y="99454"/>
                  <a:pt x="3240671" y="99232"/>
                </a:cubicBezTo>
                <a:cubicBezTo>
                  <a:pt x="3277606" y="111009"/>
                  <a:pt x="3320498" y="66221"/>
                  <a:pt x="3366544" y="82506"/>
                </a:cubicBezTo>
                <a:cubicBezTo>
                  <a:pt x="3383134" y="85775"/>
                  <a:pt x="3432393" y="79256"/>
                  <a:pt x="3440424" y="67891"/>
                </a:cubicBezTo>
                <a:cubicBezTo>
                  <a:pt x="3450432" y="64444"/>
                  <a:pt x="3462892" y="66649"/>
                  <a:pt x="3466248" y="55103"/>
                </a:cubicBezTo>
                <a:cubicBezTo>
                  <a:pt x="3472418" y="40954"/>
                  <a:pt x="3510917" y="57092"/>
                  <a:pt x="3503820" y="42110"/>
                </a:cubicBezTo>
                <a:lnTo>
                  <a:pt x="3568389" y="13576"/>
                </a:lnTo>
                <a:cubicBezTo>
                  <a:pt x="3579310" y="19318"/>
                  <a:pt x="3590168" y="14433"/>
                  <a:pt x="3604089" y="6980"/>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9473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665A5A88-9728-4851-AC1F-F434702D59CE}"/>
              </a:ext>
            </a:extLst>
          </p:cNvPr>
          <p:cNvSpPr>
            <a:spLocks noGrp="1"/>
          </p:cNvSpPr>
          <p:nvPr>
            <p:ph type="title"/>
          </p:nvPr>
        </p:nvSpPr>
        <p:spPr>
          <a:xfrm>
            <a:off x="1137034" y="609597"/>
            <a:ext cx="9392421" cy="1330841"/>
          </a:xfrm>
        </p:spPr>
        <p:txBody>
          <a:bodyPr>
            <a:normAutofit/>
          </a:bodyPr>
          <a:lstStyle/>
          <a:p>
            <a:r>
              <a:rPr lang="sk-SK"/>
              <a:t>Spotrebiteľská zmluva</a:t>
            </a:r>
          </a:p>
        </p:txBody>
      </p:sp>
      <p:sp>
        <p:nvSpPr>
          <p:cNvPr id="3" name="Zástupný objekt pre obsah 2">
            <a:extLst>
              <a:ext uri="{FF2B5EF4-FFF2-40B4-BE49-F238E27FC236}">
                <a16:creationId xmlns:a16="http://schemas.microsoft.com/office/drawing/2014/main" id="{C9CD0074-6137-4228-9310-4FA7CC0B413D}"/>
              </a:ext>
            </a:extLst>
          </p:cNvPr>
          <p:cNvSpPr>
            <a:spLocks noGrp="1"/>
          </p:cNvSpPr>
          <p:nvPr>
            <p:ph idx="1"/>
          </p:nvPr>
        </p:nvSpPr>
        <p:spPr>
          <a:xfrm>
            <a:off x="1137034" y="2198362"/>
            <a:ext cx="6246992" cy="4231935"/>
          </a:xfrm>
        </p:spPr>
        <p:txBody>
          <a:bodyPr>
            <a:normAutofit/>
          </a:bodyPr>
          <a:lstStyle/>
          <a:p>
            <a:r>
              <a:rPr lang="sk-SK" sz="2000" dirty="0"/>
              <a:t>Spotrebiteľskou zmluvou je každá zmluva bez ohľadu na právnu formu, ktorú uzatvára dodávateľ so spotrebiteľom.</a:t>
            </a:r>
          </a:p>
          <a:p>
            <a:r>
              <a:rPr lang="sk-SK" sz="2000" dirty="0"/>
              <a:t> Ustanovenia o spotrebiteľských zmluvách, ako aj všetky iné ustanovenia upravujúce právne vzťahy, ktorých účastníkom je spotrebiteľ, použijú sa vždy, ak je to na prospech zmluvnej strany, ktorá je spotrebiteľom. Odlišné zmluvné dojednania alebo dohody, ktorých obsahom alebo účelom je obchádzanie tohto ustanovenia, sú neplatné. Na všetky právne vzťahy, ktorých účastníkom je spotrebiteľ, sa vždy prednostne použijú ustanovenia Občianskeho zákonníka, aj keď by sa inak mali použiť normy obchodného práva.</a:t>
            </a:r>
          </a:p>
          <a:p>
            <a:pPr marL="0" indent="0">
              <a:buNone/>
            </a:pPr>
            <a:endParaRPr lang="sk-SK" sz="1700" dirty="0"/>
          </a:p>
        </p:txBody>
      </p:sp>
      <p:pic>
        <p:nvPicPr>
          <p:cNvPr id="5" name="Obrázok 4" descr="Obrázok, na ktorom je nástroj, kladivo&#10;&#10;Automaticky generovaný popis">
            <a:extLst>
              <a:ext uri="{FF2B5EF4-FFF2-40B4-BE49-F238E27FC236}">
                <a16:creationId xmlns:a16="http://schemas.microsoft.com/office/drawing/2014/main" id="{93DC6CF6-5F6F-4DA3-BADE-3D086F97FD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0670" y="2722091"/>
            <a:ext cx="3927201" cy="2199232"/>
          </a:xfrm>
          <a:prstGeom prst="rect">
            <a:avLst/>
          </a:prstGeom>
        </p:spPr>
      </p:pic>
      <p:sp>
        <p:nvSpPr>
          <p:cNvPr id="19" name="Freeform: Shape 18">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10177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E40A83-9151-438B-9794-17D806D2E27C}"/>
              </a:ext>
            </a:extLst>
          </p:cNvPr>
          <p:cNvSpPr>
            <a:spLocks noGrp="1"/>
          </p:cNvSpPr>
          <p:nvPr>
            <p:ph type="title"/>
          </p:nvPr>
        </p:nvSpPr>
        <p:spPr/>
        <p:txBody>
          <a:bodyPr/>
          <a:lstStyle/>
          <a:p>
            <a:r>
              <a:rPr lang="sk-SK" dirty="0"/>
              <a:t>Spotrebiteľská zmluva</a:t>
            </a:r>
          </a:p>
        </p:txBody>
      </p:sp>
      <p:sp>
        <p:nvSpPr>
          <p:cNvPr id="3" name="Zástupný objekt pre obsah 2">
            <a:extLst>
              <a:ext uri="{FF2B5EF4-FFF2-40B4-BE49-F238E27FC236}">
                <a16:creationId xmlns:a16="http://schemas.microsoft.com/office/drawing/2014/main" id="{023ABC2B-3B36-4C3F-BD12-D340A65A0296}"/>
              </a:ext>
            </a:extLst>
          </p:cNvPr>
          <p:cNvSpPr>
            <a:spLocks noGrp="1"/>
          </p:cNvSpPr>
          <p:nvPr>
            <p:ph idx="1"/>
          </p:nvPr>
        </p:nvSpPr>
        <p:spPr/>
        <p:txBody>
          <a:bodyPr/>
          <a:lstStyle/>
          <a:p>
            <a:pPr>
              <a:buFont typeface="Wingdings" panose="05000000000000000000" pitchFamily="2" charset="2"/>
              <a:buChar char="q"/>
            </a:pPr>
            <a:r>
              <a:rPr lang="sk-SK" dirty="0">
                <a:effectLst/>
                <a:latin typeface="Arial" panose="020B0604020202020204" pitchFamily="34" charset="0"/>
              </a:rPr>
              <a:t>Spotrebiteľská zmluva je teda každá zmluva, bez ohľadu na svoju formu, ak ju uzatvára spotrebiteľ a dodávateľ.</a:t>
            </a:r>
          </a:p>
          <a:p>
            <a:pPr>
              <a:buFont typeface="Wingdings" panose="05000000000000000000" pitchFamily="2" charset="2"/>
              <a:buChar char="q"/>
            </a:pPr>
            <a:r>
              <a:rPr lang="sk-SK" dirty="0">
                <a:effectLst/>
                <a:latin typeface="Arial" panose="020B0604020202020204" pitchFamily="34" charset="0"/>
              </a:rPr>
              <a:t> Spotrebiteľská zmluva tak vzniká v mnohých každodenných situáciách, a to nielen pri nákupe v obchode alebo cez internet, ale aj keď idete na kávu či do posilňovne, alebo využívate rôzne ďalšie služby.</a:t>
            </a:r>
          </a:p>
          <a:p>
            <a:pPr>
              <a:buFont typeface="Wingdings" panose="05000000000000000000" pitchFamily="2" charset="2"/>
              <a:buChar char="q"/>
            </a:pPr>
            <a:r>
              <a:rPr lang="sk-SK" dirty="0">
                <a:effectLst/>
                <a:latin typeface="Arial" panose="020B0604020202020204" pitchFamily="34" charset="0"/>
              </a:rPr>
              <a:t>Každá zmluva musí mať najmenej dve zmluvné strany. V prípade spotrebiteľských zmlúv sú zmluvnými stranami spotrebitelia a dodávatelia. </a:t>
            </a:r>
            <a:endParaRPr lang="sk-SK" dirty="0"/>
          </a:p>
        </p:txBody>
      </p:sp>
    </p:spTree>
    <p:extLst>
      <p:ext uri="{BB962C8B-B14F-4D97-AF65-F5344CB8AC3E}">
        <p14:creationId xmlns:p14="http://schemas.microsoft.com/office/powerpoint/2010/main" val="3387184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5CF486-D9E5-4A66-898A-F3D62B81B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5"/>
            <a:ext cx="12193149" cy="2200064"/>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 name="connsiteX0" fmla="*/ 1148 w 12193149"/>
              <a:gd name="connsiteY0" fmla="*/ 818782 h 3163521"/>
              <a:gd name="connsiteX1" fmla="*/ 12181789 w 12193149"/>
              <a:gd name="connsiteY1" fmla="*/ 0 h 3163521"/>
              <a:gd name="connsiteX2" fmla="*/ 12193149 w 12193149"/>
              <a:gd name="connsiteY2" fmla="*/ 1398521 h 3163521"/>
              <a:gd name="connsiteX3" fmla="*/ 12185986 w 12193149"/>
              <a:gd name="connsiteY3" fmla="*/ 1402971 h 3163521"/>
              <a:gd name="connsiteX4" fmla="*/ 12156363 w 12193149"/>
              <a:gd name="connsiteY4" fmla="*/ 1416148 h 3163521"/>
              <a:gd name="connsiteX5" fmla="*/ 12139215 w 12193149"/>
              <a:gd name="connsiteY5" fmla="*/ 1441961 h 3163521"/>
              <a:gd name="connsiteX6" fmla="*/ 12126327 w 12193149"/>
              <a:gd name="connsiteY6" fmla="*/ 1443472 h 3163521"/>
              <a:gd name="connsiteX7" fmla="*/ 12124007 w 12193149"/>
              <a:gd name="connsiteY7" fmla="*/ 1443576 h 3163521"/>
              <a:gd name="connsiteX8" fmla="*/ 12116854 w 12193149"/>
              <a:gd name="connsiteY8" fmla="*/ 1447390 h 3163521"/>
              <a:gd name="connsiteX9" fmla="*/ 12099497 w 12193149"/>
              <a:gd name="connsiteY9" fmla="*/ 1446921 h 3163521"/>
              <a:gd name="connsiteX10" fmla="*/ 12087073 w 12193149"/>
              <a:gd name="connsiteY10" fmla="*/ 1455123 h 3163521"/>
              <a:gd name="connsiteX11" fmla="*/ 12031073 w 12193149"/>
              <a:gd name="connsiteY11" fmla="*/ 1498791 h 3163521"/>
              <a:gd name="connsiteX12" fmla="*/ 11995833 w 12193149"/>
              <a:gd name="connsiteY12" fmla="*/ 1522240 h 3163521"/>
              <a:gd name="connsiteX13" fmla="*/ 11979717 w 12193149"/>
              <a:gd name="connsiteY13" fmla="*/ 1526943 h 3163521"/>
              <a:gd name="connsiteX14" fmla="*/ 11959046 w 12193149"/>
              <a:gd name="connsiteY14" fmla="*/ 1536340 h 3163521"/>
              <a:gd name="connsiteX15" fmla="*/ 11920454 w 12193149"/>
              <a:gd name="connsiteY15" fmla="*/ 1549665 h 3163521"/>
              <a:gd name="connsiteX16" fmla="*/ 11903656 w 12193149"/>
              <a:gd name="connsiteY16" fmla="*/ 1561208 h 3163521"/>
              <a:gd name="connsiteX17" fmla="*/ 11895048 w 12193149"/>
              <a:gd name="connsiteY17" fmla="*/ 1563573 h 3163521"/>
              <a:gd name="connsiteX18" fmla="*/ 11891968 w 12193149"/>
              <a:gd name="connsiteY18" fmla="*/ 1574511 h 3163521"/>
              <a:gd name="connsiteX19" fmla="*/ 11870776 w 12193149"/>
              <a:gd name="connsiteY19" fmla="*/ 1596598 h 3163521"/>
              <a:gd name="connsiteX20" fmla="*/ 11813376 w 12193149"/>
              <a:gd name="connsiteY20" fmla="*/ 1616441 h 3163521"/>
              <a:gd name="connsiteX21" fmla="*/ 11590693 w 12193149"/>
              <a:gd name="connsiteY21" fmla="*/ 1782559 h 3163521"/>
              <a:gd name="connsiteX22" fmla="*/ 11506817 w 12193149"/>
              <a:gd name="connsiteY22" fmla="*/ 1852405 h 3163521"/>
              <a:gd name="connsiteX23" fmla="*/ 11280332 w 12193149"/>
              <a:gd name="connsiteY23" fmla="*/ 2042353 h 3163521"/>
              <a:gd name="connsiteX24" fmla="*/ 11228309 w 12193149"/>
              <a:gd name="connsiteY24" fmla="*/ 2095018 h 3163521"/>
              <a:gd name="connsiteX25" fmla="*/ 11218087 w 12193149"/>
              <a:gd name="connsiteY25" fmla="*/ 2094743 h 3163521"/>
              <a:gd name="connsiteX26" fmla="*/ 11217184 w 12193149"/>
              <a:gd name="connsiteY26" fmla="*/ 2093800 h 3163521"/>
              <a:gd name="connsiteX27" fmla="*/ 11188885 w 12193149"/>
              <a:gd name="connsiteY27" fmla="*/ 2111165 h 3163521"/>
              <a:gd name="connsiteX28" fmla="*/ 11184501 w 12193149"/>
              <a:gd name="connsiteY28" fmla="*/ 2111307 h 3163521"/>
              <a:gd name="connsiteX29" fmla="*/ 11166854 w 12193149"/>
              <a:gd name="connsiteY29" fmla="*/ 2125394 h 3163521"/>
              <a:gd name="connsiteX30" fmla="*/ 11157311 w 12193149"/>
              <a:gd name="connsiteY30" fmla="*/ 2131196 h 3163521"/>
              <a:gd name="connsiteX31" fmla="*/ 11155496 w 12193149"/>
              <a:gd name="connsiteY31" fmla="*/ 2135879 h 3163521"/>
              <a:gd name="connsiteX32" fmla="*/ 11140961 w 12193149"/>
              <a:gd name="connsiteY32" fmla="*/ 2142897 h 3163521"/>
              <a:gd name="connsiteX33" fmla="*/ 11138961 w 12193149"/>
              <a:gd name="connsiteY33" fmla="*/ 2142554 h 3163521"/>
              <a:gd name="connsiteX34" fmla="*/ 11128208 w 12193149"/>
              <a:gd name="connsiteY34" fmla="*/ 2152614 h 3163521"/>
              <a:gd name="connsiteX35" fmla="*/ 11120691 w 12193149"/>
              <a:gd name="connsiteY35" fmla="*/ 2166206 h 3163521"/>
              <a:gd name="connsiteX36" fmla="*/ 10894683 w 12193149"/>
              <a:gd name="connsiteY36" fmla="*/ 2292181 h 3163521"/>
              <a:gd name="connsiteX37" fmla="*/ 10773300 w 12193149"/>
              <a:gd name="connsiteY37" fmla="*/ 2341973 h 3163521"/>
              <a:gd name="connsiteX38" fmla="*/ 10627668 w 12193149"/>
              <a:gd name="connsiteY38" fmla="*/ 2378011 h 3163521"/>
              <a:gd name="connsiteX39" fmla="*/ 10581895 w 12193149"/>
              <a:gd name="connsiteY39" fmla="*/ 2387471 h 3163521"/>
              <a:gd name="connsiteX40" fmla="*/ 10547790 w 12193149"/>
              <a:gd name="connsiteY40" fmla="*/ 2417205 h 3163521"/>
              <a:gd name="connsiteX41" fmla="*/ 10529643 w 12193149"/>
              <a:gd name="connsiteY41" fmla="*/ 2415689 h 3163521"/>
              <a:gd name="connsiteX42" fmla="*/ 10526446 w 12193149"/>
              <a:gd name="connsiteY42" fmla="*/ 2415193 h 3163521"/>
              <a:gd name="connsiteX43" fmla="*/ 10515129 w 12193149"/>
              <a:gd name="connsiteY43" fmla="*/ 2418319 h 3163521"/>
              <a:gd name="connsiteX44" fmla="*/ 10491735 w 12193149"/>
              <a:gd name="connsiteY44" fmla="*/ 2412938 h 3163521"/>
              <a:gd name="connsiteX45" fmla="*/ 10471418 w 12193149"/>
              <a:gd name="connsiteY45" fmla="*/ 2420475 h 3163521"/>
              <a:gd name="connsiteX46" fmla="*/ 10377042 w 12193149"/>
              <a:gd name="connsiteY46" fmla="*/ 2463380 h 3163521"/>
              <a:gd name="connsiteX47" fmla="*/ 10319338 w 12193149"/>
              <a:gd name="connsiteY47" fmla="*/ 2485003 h 3163521"/>
              <a:gd name="connsiteX48" fmla="*/ 10295467 w 12193149"/>
              <a:gd name="connsiteY48" fmla="*/ 2486861 h 3163521"/>
              <a:gd name="connsiteX49" fmla="*/ 10263443 w 12193149"/>
              <a:gd name="connsiteY49" fmla="*/ 2493730 h 3163521"/>
              <a:gd name="connsiteX50" fmla="*/ 10205418 w 12193149"/>
              <a:gd name="connsiteY50" fmla="*/ 2500931 h 3163521"/>
              <a:gd name="connsiteX51" fmla="*/ 10177759 w 12193149"/>
              <a:gd name="connsiteY51" fmla="*/ 2511725 h 3163521"/>
              <a:gd name="connsiteX52" fmla="*/ 10165070 w 12193149"/>
              <a:gd name="connsiteY52" fmla="*/ 2512521 h 3163521"/>
              <a:gd name="connsiteX53" fmla="*/ 10156308 w 12193149"/>
              <a:gd name="connsiteY53" fmla="*/ 2526269 h 3163521"/>
              <a:gd name="connsiteX54" fmla="*/ 10118267 w 12193149"/>
              <a:gd name="connsiteY54" fmla="*/ 2549924 h 3163521"/>
              <a:gd name="connsiteX55" fmla="*/ 10083317 w 12193149"/>
              <a:gd name="connsiteY55" fmla="*/ 2562078 h 3163521"/>
              <a:gd name="connsiteX56" fmla="*/ 10040388 w 12193149"/>
              <a:gd name="connsiteY56" fmla="*/ 2560414 h 3163521"/>
              <a:gd name="connsiteX57" fmla="*/ 9961167 w 12193149"/>
              <a:gd name="connsiteY57" fmla="*/ 2575929 h 3163521"/>
              <a:gd name="connsiteX58" fmla="*/ 9848940 w 12193149"/>
              <a:gd name="connsiteY58" fmla="*/ 2582697 h 3163521"/>
              <a:gd name="connsiteX59" fmla="*/ 9729457 w 12193149"/>
              <a:gd name="connsiteY59" fmla="*/ 2602904 h 3163521"/>
              <a:gd name="connsiteX60" fmla="*/ 9613704 w 12193149"/>
              <a:gd name="connsiteY60" fmla="*/ 2631153 h 3163521"/>
              <a:gd name="connsiteX61" fmla="*/ 9338590 w 12193149"/>
              <a:gd name="connsiteY61" fmla="*/ 2688075 h 3163521"/>
              <a:gd name="connsiteX62" fmla="*/ 9232518 w 12193149"/>
              <a:gd name="connsiteY62" fmla="*/ 2711931 h 3163521"/>
              <a:gd name="connsiteX63" fmla="*/ 9156690 w 12193149"/>
              <a:gd name="connsiteY63" fmla="*/ 2722010 h 3163521"/>
              <a:gd name="connsiteX64" fmla="*/ 9054601 w 12193149"/>
              <a:gd name="connsiteY64" fmla="*/ 2729537 h 3163521"/>
              <a:gd name="connsiteX65" fmla="*/ 9006634 w 12193149"/>
              <a:gd name="connsiteY65" fmla="*/ 2732822 h 3163521"/>
              <a:gd name="connsiteX66" fmla="*/ 9006349 w 12193149"/>
              <a:gd name="connsiteY66" fmla="*/ 2732582 h 3163521"/>
              <a:gd name="connsiteX67" fmla="*/ 8997380 w 12193149"/>
              <a:gd name="connsiteY67" fmla="*/ 2733793 h 3163521"/>
              <a:gd name="connsiteX68" fmla="*/ 8991542 w 12193149"/>
              <a:gd name="connsiteY68" fmla="*/ 2735854 h 3163521"/>
              <a:gd name="connsiteX69" fmla="*/ 8975485 w 12193149"/>
              <a:gd name="connsiteY69" fmla="*/ 2739080 h 3163521"/>
              <a:gd name="connsiteX70" fmla="*/ 8969159 w 12193149"/>
              <a:gd name="connsiteY70" fmla="*/ 2738380 h 3163521"/>
              <a:gd name="connsiteX71" fmla="*/ 8964196 w 12193149"/>
              <a:gd name="connsiteY71" fmla="*/ 2736155 h 3163521"/>
              <a:gd name="connsiteX72" fmla="*/ 8930136 w 12193149"/>
              <a:gd name="connsiteY72" fmla="*/ 2732967 h 3163521"/>
              <a:gd name="connsiteX73" fmla="*/ 8753592 w 12193149"/>
              <a:gd name="connsiteY73" fmla="*/ 2752199 h 3163521"/>
              <a:gd name="connsiteX74" fmla="*/ 8708995 w 12193149"/>
              <a:gd name="connsiteY74" fmla="*/ 2754300 h 3163521"/>
              <a:gd name="connsiteX75" fmla="*/ 8597219 w 12193149"/>
              <a:gd name="connsiteY75" fmla="*/ 2762872 h 3163521"/>
              <a:gd name="connsiteX76" fmla="*/ 8526378 w 12193149"/>
              <a:gd name="connsiteY76" fmla="*/ 2748030 h 3163521"/>
              <a:gd name="connsiteX77" fmla="*/ 8512131 w 12193149"/>
              <a:gd name="connsiteY77" fmla="*/ 2753945 h 3163521"/>
              <a:gd name="connsiteX78" fmla="*/ 8507315 w 12193149"/>
              <a:gd name="connsiteY78" fmla="*/ 2756946 h 3163521"/>
              <a:gd name="connsiteX79" fmla="*/ 8499116 w 12193149"/>
              <a:gd name="connsiteY79" fmla="*/ 2759684 h 3163521"/>
              <a:gd name="connsiteX80" fmla="*/ 8498742 w 12193149"/>
              <a:gd name="connsiteY80" fmla="*/ 2759505 h 3163521"/>
              <a:gd name="connsiteX81" fmla="*/ 8491397 w 12193149"/>
              <a:gd name="connsiteY81" fmla="*/ 2762555 h 3163521"/>
              <a:gd name="connsiteX82" fmla="*/ 8368330 w 12193149"/>
              <a:gd name="connsiteY82" fmla="*/ 2776597 h 3163521"/>
              <a:gd name="connsiteX83" fmla="*/ 8354947 w 12193149"/>
              <a:gd name="connsiteY83" fmla="*/ 2776791 h 3163521"/>
              <a:gd name="connsiteX84" fmla="*/ 8321252 w 12193149"/>
              <a:gd name="connsiteY84" fmla="*/ 2793369 h 3163521"/>
              <a:gd name="connsiteX85" fmla="*/ 8315581 w 12193149"/>
              <a:gd name="connsiteY85" fmla="*/ 2793695 h 3163521"/>
              <a:gd name="connsiteX86" fmla="*/ 8296322 w 12193149"/>
              <a:gd name="connsiteY86" fmla="*/ 2807590 h 3163521"/>
              <a:gd name="connsiteX87" fmla="*/ 8285424 w 12193149"/>
              <a:gd name="connsiteY87" fmla="*/ 2813413 h 3163521"/>
              <a:gd name="connsiteX88" fmla="*/ 8284298 w 12193149"/>
              <a:gd name="connsiteY88" fmla="*/ 2817856 h 3163521"/>
              <a:gd name="connsiteX89" fmla="*/ 8267224 w 12193149"/>
              <a:gd name="connsiteY89" fmla="*/ 2825031 h 3163521"/>
              <a:gd name="connsiteX90" fmla="*/ 8264525 w 12193149"/>
              <a:gd name="connsiteY90" fmla="*/ 2824801 h 3163521"/>
              <a:gd name="connsiteX91" fmla="*/ 8253181 w 12193149"/>
              <a:gd name="connsiteY91" fmla="*/ 2834644 h 3163521"/>
              <a:gd name="connsiteX92" fmla="*/ 8246982 w 12193149"/>
              <a:gd name="connsiteY92" fmla="*/ 2847636 h 3163521"/>
              <a:gd name="connsiteX93" fmla="*/ 8091420 w 12193149"/>
              <a:gd name="connsiteY93" fmla="*/ 2893797 h 3163521"/>
              <a:gd name="connsiteX94" fmla="*/ 7906555 w 12193149"/>
              <a:gd name="connsiteY94" fmla="*/ 2935770 h 3163521"/>
              <a:gd name="connsiteX95" fmla="*/ 7719893 w 12193149"/>
              <a:gd name="connsiteY95" fmla="*/ 2961485 h 3163521"/>
              <a:gd name="connsiteX96" fmla="*/ 7615495 w 12193149"/>
              <a:gd name="connsiteY96" fmla="*/ 2958014 h 3163521"/>
              <a:gd name="connsiteX97" fmla="*/ 7528691 w 12193149"/>
              <a:gd name="connsiteY97" fmla="*/ 2963842 h 3163521"/>
              <a:gd name="connsiteX98" fmla="*/ 7520719 w 12193149"/>
              <a:gd name="connsiteY98" fmla="*/ 2966395 h 3163521"/>
              <a:gd name="connsiteX99" fmla="*/ 7508559 w 12193149"/>
              <a:gd name="connsiteY99" fmla="*/ 2967730 h 3163521"/>
              <a:gd name="connsiteX100" fmla="*/ 7508188 w 12193149"/>
              <a:gd name="connsiteY100" fmla="*/ 2967403 h 3163521"/>
              <a:gd name="connsiteX101" fmla="*/ 7496943 w 12193149"/>
              <a:gd name="connsiteY101" fmla="*/ 2969355 h 3163521"/>
              <a:gd name="connsiteX102" fmla="*/ 7219707 w 12193149"/>
              <a:gd name="connsiteY102" fmla="*/ 2975462 h 3163521"/>
              <a:gd name="connsiteX103" fmla="*/ 7202249 w 12193149"/>
              <a:gd name="connsiteY103" fmla="*/ 2980012 h 3163521"/>
              <a:gd name="connsiteX104" fmla="*/ 7198152 w 12193149"/>
              <a:gd name="connsiteY104" fmla="*/ 2985370 h 3163521"/>
              <a:gd name="connsiteX105" fmla="*/ 7171956 w 12193149"/>
              <a:gd name="connsiteY105" fmla="*/ 2990018 h 3163521"/>
              <a:gd name="connsiteX106" fmla="*/ 7098136 w 12193149"/>
              <a:gd name="connsiteY106" fmla="*/ 3002246 h 3163521"/>
              <a:gd name="connsiteX107" fmla="*/ 7019644 w 12193149"/>
              <a:gd name="connsiteY107" fmla="*/ 3001872 h 3163521"/>
              <a:gd name="connsiteX108" fmla="*/ 6905294 w 12193149"/>
              <a:gd name="connsiteY108" fmla="*/ 3031378 h 3163521"/>
              <a:gd name="connsiteX109" fmla="*/ 6709370 w 12193149"/>
              <a:gd name="connsiteY109" fmla="*/ 3059333 h 3163521"/>
              <a:gd name="connsiteX110" fmla="*/ 6550602 w 12193149"/>
              <a:gd name="connsiteY110" fmla="*/ 3088109 h 3163521"/>
              <a:gd name="connsiteX111" fmla="*/ 6318708 w 12193149"/>
              <a:gd name="connsiteY111" fmla="*/ 3134909 h 3163521"/>
              <a:gd name="connsiteX112" fmla="*/ 6169822 w 12193149"/>
              <a:gd name="connsiteY112" fmla="*/ 3136996 h 3163521"/>
              <a:gd name="connsiteX113" fmla="*/ 6074996 w 12193149"/>
              <a:gd name="connsiteY113" fmla="*/ 3157458 h 3163521"/>
              <a:gd name="connsiteX114" fmla="*/ 6069677 w 12193149"/>
              <a:gd name="connsiteY114" fmla="*/ 3155921 h 3163521"/>
              <a:gd name="connsiteX115" fmla="*/ 6049786 w 12193149"/>
              <a:gd name="connsiteY115" fmla="*/ 3156604 h 3163521"/>
              <a:gd name="connsiteX116" fmla="*/ 6042433 w 12193149"/>
              <a:gd name="connsiteY116" fmla="*/ 3148255 h 3163521"/>
              <a:gd name="connsiteX117" fmla="*/ 6011238 w 12193149"/>
              <a:gd name="connsiteY117" fmla="*/ 3143162 h 3163521"/>
              <a:gd name="connsiteX118" fmla="*/ 5958523 w 12193149"/>
              <a:gd name="connsiteY118" fmla="*/ 3146806 h 3163521"/>
              <a:gd name="connsiteX119" fmla="*/ 5760067 w 12193149"/>
              <a:gd name="connsiteY119" fmla="*/ 3162498 h 3163521"/>
              <a:gd name="connsiteX120" fmla="*/ 5628108 w 12193149"/>
              <a:gd name="connsiteY120" fmla="*/ 3163521 h 3163521"/>
              <a:gd name="connsiteX121" fmla="*/ 5472054 w 12193149"/>
              <a:gd name="connsiteY121" fmla="*/ 3149501 h 3163521"/>
              <a:gd name="connsiteX122" fmla="*/ 5433909 w 12193149"/>
              <a:gd name="connsiteY122" fmla="*/ 3138248 h 3163521"/>
              <a:gd name="connsiteX123" fmla="*/ 5382817 w 12193149"/>
              <a:gd name="connsiteY123" fmla="*/ 3120546 h 3163521"/>
              <a:gd name="connsiteX124" fmla="*/ 5262912 w 12193149"/>
              <a:gd name="connsiteY124" fmla="*/ 3100129 h 3163521"/>
              <a:gd name="connsiteX125" fmla="*/ 5224109 w 12193149"/>
              <a:gd name="connsiteY125" fmla="*/ 3089005 h 3163521"/>
              <a:gd name="connsiteX126" fmla="*/ 5175808 w 12193149"/>
              <a:gd name="connsiteY126" fmla="*/ 3086015 h 3163521"/>
              <a:gd name="connsiteX127" fmla="*/ 5157702 w 12193149"/>
              <a:gd name="connsiteY127" fmla="*/ 3078792 h 3163521"/>
              <a:gd name="connsiteX128" fmla="*/ 5143747 w 12193149"/>
              <a:gd name="connsiteY128" fmla="*/ 3075392 h 3163521"/>
              <a:gd name="connsiteX129" fmla="*/ 5140744 w 12193149"/>
              <a:gd name="connsiteY129" fmla="*/ 3073291 h 3163521"/>
              <a:gd name="connsiteX130" fmla="*/ 5122807 w 12193149"/>
              <a:gd name="connsiteY130" fmla="*/ 3062438 h 3163521"/>
              <a:gd name="connsiteX131" fmla="*/ 5066938 w 12193149"/>
              <a:gd name="connsiteY131" fmla="*/ 3069009 h 3163521"/>
              <a:gd name="connsiteX132" fmla="*/ 5012662 w 12193149"/>
              <a:gd name="connsiteY132" fmla="*/ 3052628 h 3163521"/>
              <a:gd name="connsiteX133" fmla="*/ 4841589 w 12193149"/>
              <a:gd name="connsiteY133" fmla="*/ 3028611 h 3163521"/>
              <a:gd name="connsiteX134" fmla="*/ 4763595 w 12193149"/>
              <a:gd name="connsiteY134" fmla="*/ 3000843 h 3163521"/>
              <a:gd name="connsiteX135" fmla="*/ 4724334 w 12193149"/>
              <a:gd name="connsiteY135" fmla="*/ 2991829 h 3163521"/>
              <a:gd name="connsiteX136" fmla="*/ 4722324 w 12193149"/>
              <a:gd name="connsiteY136" fmla="*/ 2991080 h 3163521"/>
              <a:gd name="connsiteX137" fmla="*/ 4723259 w 12193149"/>
              <a:gd name="connsiteY137" fmla="*/ 2990869 h 3163521"/>
              <a:gd name="connsiteX138" fmla="*/ 4718350 w 12193149"/>
              <a:gd name="connsiteY138" fmla="*/ 2989599 h 3163521"/>
              <a:gd name="connsiteX139" fmla="*/ 4722324 w 12193149"/>
              <a:gd name="connsiteY139" fmla="*/ 2991080 h 3163521"/>
              <a:gd name="connsiteX140" fmla="*/ 4716674 w 12193149"/>
              <a:gd name="connsiteY140" fmla="*/ 2992355 h 3163521"/>
              <a:gd name="connsiteX141" fmla="*/ 4516962 w 12193149"/>
              <a:gd name="connsiteY141" fmla="*/ 2982453 h 3163521"/>
              <a:gd name="connsiteX142" fmla="*/ 4429691 w 12193149"/>
              <a:gd name="connsiteY142" fmla="*/ 2971802 h 3163521"/>
              <a:gd name="connsiteX143" fmla="*/ 4364023 w 12193149"/>
              <a:gd name="connsiteY143" fmla="*/ 2970456 h 3163521"/>
              <a:gd name="connsiteX144" fmla="*/ 4318114 w 12193149"/>
              <a:gd name="connsiteY144" fmla="*/ 2977071 h 3163521"/>
              <a:gd name="connsiteX145" fmla="*/ 4316258 w 12193149"/>
              <a:gd name="connsiteY145" fmla="*/ 2975730 h 3163521"/>
              <a:gd name="connsiteX146" fmla="*/ 4296292 w 12193149"/>
              <a:gd name="connsiteY146" fmla="*/ 2973851 h 3163521"/>
              <a:gd name="connsiteX147" fmla="*/ 4291212 w 12193149"/>
              <a:gd name="connsiteY147" fmla="*/ 2976768 h 3163521"/>
              <a:gd name="connsiteX148" fmla="*/ 4277290 w 12193149"/>
              <a:gd name="connsiteY148" fmla="*/ 2976522 h 3163521"/>
              <a:gd name="connsiteX149" fmla="*/ 4249265 w 12193149"/>
              <a:gd name="connsiteY149" fmla="*/ 2978846 h 3163521"/>
              <a:gd name="connsiteX150" fmla="*/ 4203199 w 12193149"/>
              <a:gd name="connsiteY150" fmla="*/ 2976051 h 3163521"/>
              <a:gd name="connsiteX151" fmla="*/ 4202893 w 12193149"/>
              <a:gd name="connsiteY151" fmla="*/ 2974792 h 3163521"/>
              <a:gd name="connsiteX152" fmla="*/ 4192396 w 12193149"/>
              <a:gd name="connsiteY152" fmla="*/ 2969158 h 3163521"/>
              <a:gd name="connsiteX153" fmla="*/ 4143893 w 12193149"/>
              <a:gd name="connsiteY153" fmla="*/ 2953293 h 3163521"/>
              <a:gd name="connsiteX154" fmla="*/ 4084245 w 12193149"/>
              <a:gd name="connsiteY154" fmla="*/ 2926760 h 3163521"/>
              <a:gd name="connsiteX155" fmla="*/ 4075694 w 12193149"/>
              <a:gd name="connsiteY155" fmla="*/ 2925925 h 3163521"/>
              <a:gd name="connsiteX156" fmla="*/ 4075575 w 12193149"/>
              <a:gd name="connsiteY156" fmla="*/ 2925626 h 3163521"/>
              <a:gd name="connsiteX157" fmla="*/ 4066658 w 12193149"/>
              <a:gd name="connsiteY157" fmla="*/ 2924182 h 3163521"/>
              <a:gd name="connsiteX158" fmla="*/ 4060102 w 12193149"/>
              <a:gd name="connsiteY158" fmla="*/ 2924400 h 3163521"/>
              <a:gd name="connsiteX159" fmla="*/ 4043512 w 12193149"/>
              <a:gd name="connsiteY159" fmla="*/ 2922779 h 3163521"/>
              <a:gd name="connsiteX160" fmla="*/ 4038145 w 12193149"/>
              <a:gd name="connsiteY160" fmla="*/ 2920345 h 3163521"/>
              <a:gd name="connsiteX161" fmla="*/ 4036511 w 12193149"/>
              <a:gd name="connsiteY161" fmla="*/ 2916678 h 3163521"/>
              <a:gd name="connsiteX162" fmla="*/ 4034926 w 12193149"/>
              <a:gd name="connsiteY162" fmla="*/ 2916913 h 3163521"/>
              <a:gd name="connsiteX163" fmla="*/ 4005686 w 12193149"/>
              <a:gd name="connsiteY163" fmla="*/ 2904345 h 3163521"/>
              <a:gd name="connsiteX164" fmla="*/ 3937994 w 12193149"/>
              <a:gd name="connsiteY164" fmla="*/ 2886888 h 3163521"/>
              <a:gd name="connsiteX165" fmla="*/ 3898423 w 12193149"/>
              <a:gd name="connsiteY165" fmla="*/ 2881233 h 3163521"/>
              <a:gd name="connsiteX166" fmla="*/ 3790908 w 12193149"/>
              <a:gd name="connsiteY166" fmla="*/ 2860995 h 3163521"/>
              <a:gd name="connsiteX167" fmla="*/ 3683661 w 12193149"/>
              <a:gd name="connsiteY167" fmla="*/ 2837072 h 3163521"/>
              <a:gd name="connsiteX168" fmla="*/ 3611183 w 12193149"/>
              <a:gd name="connsiteY168" fmla="*/ 2804801 h 3163521"/>
              <a:gd name="connsiteX169" fmla="*/ 3605003 w 12193149"/>
              <a:gd name="connsiteY169" fmla="*/ 2806163 h 3163521"/>
              <a:gd name="connsiteX170" fmla="*/ 3595884 w 12193149"/>
              <a:gd name="connsiteY170" fmla="*/ 2806327 h 3163521"/>
              <a:gd name="connsiteX171" fmla="*/ 3595649 w 12193149"/>
              <a:gd name="connsiteY171" fmla="*/ 2806058 h 3163521"/>
              <a:gd name="connsiteX172" fmla="*/ 3587126 w 12193149"/>
              <a:gd name="connsiteY172" fmla="*/ 2806748 h 3163521"/>
              <a:gd name="connsiteX173" fmla="*/ 3537283 w 12193149"/>
              <a:gd name="connsiteY173" fmla="*/ 2797049 h 3163521"/>
              <a:gd name="connsiteX174" fmla="*/ 3474371 w 12193149"/>
              <a:gd name="connsiteY174" fmla="*/ 2793388 h 3163521"/>
              <a:gd name="connsiteX175" fmla="*/ 3401876 w 12193149"/>
              <a:gd name="connsiteY175" fmla="*/ 2781340 h 3163521"/>
              <a:gd name="connsiteX176" fmla="*/ 3365036 w 12193149"/>
              <a:gd name="connsiteY176" fmla="*/ 2798292 h 3163521"/>
              <a:gd name="connsiteX177" fmla="*/ 3345174 w 12193149"/>
              <a:gd name="connsiteY177" fmla="*/ 2799974 h 3163521"/>
              <a:gd name="connsiteX178" fmla="*/ 3342846 w 12193149"/>
              <a:gd name="connsiteY178" fmla="*/ 2798999 h 3163521"/>
              <a:gd name="connsiteX179" fmla="*/ 3263504 w 12193149"/>
              <a:gd name="connsiteY179" fmla="*/ 2804876 h 3163521"/>
              <a:gd name="connsiteX180" fmla="*/ 3143704 w 12193149"/>
              <a:gd name="connsiteY180" fmla="*/ 2812651 h 3163521"/>
              <a:gd name="connsiteX181" fmla="*/ 3031439 w 12193149"/>
              <a:gd name="connsiteY181" fmla="*/ 2815294 h 3163521"/>
              <a:gd name="connsiteX182" fmla="*/ 2782717 w 12193149"/>
              <a:gd name="connsiteY182" fmla="*/ 2837115 h 3163521"/>
              <a:gd name="connsiteX183" fmla="*/ 2647675 w 12193149"/>
              <a:gd name="connsiteY183" fmla="*/ 2847651 h 3163521"/>
              <a:gd name="connsiteX184" fmla="*/ 2569176 w 12193149"/>
              <a:gd name="connsiteY184" fmla="*/ 2821410 h 3163521"/>
              <a:gd name="connsiteX185" fmla="*/ 2444403 w 12193149"/>
              <a:gd name="connsiteY185" fmla="*/ 2835311 h 3163521"/>
              <a:gd name="connsiteX186" fmla="*/ 2316260 w 12193149"/>
              <a:gd name="connsiteY186" fmla="*/ 2843778 h 3163521"/>
              <a:gd name="connsiteX187" fmla="*/ 2209726 w 12193149"/>
              <a:gd name="connsiteY187" fmla="*/ 2838545 h 3163521"/>
              <a:gd name="connsiteX188" fmla="*/ 2095813 w 12193149"/>
              <a:gd name="connsiteY188" fmla="*/ 2821834 h 3163521"/>
              <a:gd name="connsiteX189" fmla="*/ 1998504 w 12193149"/>
              <a:gd name="connsiteY189" fmla="*/ 2813814 h 3163521"/>
              <a:gd name="connsiteX190" fmla="*/ 1929320 w 12193149"/>
              <a:gd name="connsiteY190" fmla="*/ 2835759 h 3163521"/>
              <a:gd name="connsiteX191" fmla="*/ 1922798 w 12193149"/>
              <a:gd name="connsiteY191" fmla="*/ 2830928 h 3163521"/>
              <a:gd name="connsiteX192" fmla="*/ 1874228 w 12193149"/>
              <a:gd name="connsiteY192" fmla="*/ 2832523 h 3163521"/>
              <a:gd name="connsiteX193" fmla="*/ 1787803 w 12193149"/>
              <a:gd name="connsiteY193" fmla="*/ 2860145 h 3163521"/>
              <a:gd name="connsiteX194" fmla="*/ 1739352 w 12193149"/>
              <a:gd name="connsiteY194" fmla="*/ 2855094 h 3163521"/>
              <a:gd name="connsiteX195" fmla="*/ 1676219 w 12193149"/>
              <a:gd name="connsiteY195" fmla="*/ 2838745 h 3163521"/>
              <a:gd name="connsiteX196" fmla="*/ 1609817 w 12193149"/>
              <a:gd name="connsiteY196" fmla="*/ 2831848 h 3163521"/>
              <a:gd name="connsiteX197" fmla="*/ 1497258 w 12193149"/>
              <a:gd name="connsiteY197" fmla="*/ 2806258 h 3163521"/>
              <a:gd name="connsiteX198" fmla="*/ 1151127 w 12193149"/>
              <a:gd name="connsiteY198" fmla="*/ 2756823 h 3163521"/>
              <a:gd name="connsiteX199" fmla="*/ 859417 w 12193149"/>
              <a:gd name="connsiteY199" fmla="*/ 2747390 h 3163521"/>
              <a:gd name="connsiteX200" fmla="*/ 838688 w 12193149"/>
              <a:gd name="connsiteY200" fmla="*/ 2748603 h 3163521"/>
              <a:gd name="connsiteX201" fmla="*/ 817957 w 12193149"/>
              <a:gd name="connsiteY201" fmla="*/ 2746639 h 3163521"/>
              <a:gd name="connsiteX202" fmla="*/ 812654 w 12193149"/>
              <a:gd name="connsiteY202" fmla="*/ 2749533 h 3163521"/>
              <a:gd name="connsiteX203" fmla="*/ 721195 w 12193149"/>
              <a:gd name="connsiteY203" fmla="*/ 2748443 h 3163521"/>
              <a:gd name="connsiteX204" fmla="*/ 720890 w 12193149"/>
              <a:gd name="connsiteY204" fmla="*/ 2747181 h 3163521"/>
              <a:gd name="connsiteX205" fmla="*/ 710023 w 12193149"/>
              <a:gd name="connsiteY205" fmla="*/ 2741504 h 3163521"/>
              <a:gd name="connsiteX206" fmla="*/ 597940 w 12193149"/>
              <a:gd name="connsiteY206" fmla="*/ 2698646 h 3163521"/>
              <a:gd name="connsiteX207" fmla="*/ 579683 w 12193149"/>
              <a:gd name="connsiteY207" fmla="*/ 2695994 h 3163521"/>
              <a:gd name="connsiteX208" fmla="*/ 572865 w 12193149"/>
              <a:gd name="connsiteY208" fmla="*/ 2696183 h 3163521"/>
              <a:gd name="connsiteX209" fmla="*/ 446247 w 12193149"/>
              <a:gd name="connsiteY209" fmla="*/ 2658153 h 3163521"/>
              <a:gd name="connsiteX210" fmla="*/ 405163 w 12193149"/>
              <a:gd name="connsiteY210" fmla="*/ 2652330 h 3163521"/>
              <a:gd name="connsiteX211" fmla="*/ 293583 w 12193149"/>
              <a:gd name="connsiteY211" fmla="*/ 2631634 h 3163521"/>
              <a:gd name="connsiteX212" fmla="*/ 119529 w 12193149"/>
              <a:gd name="connsiteY212" fmla="*/ 2579829 h 3163521"/>
              <a:gd name="connsiteX213" fmla="*/ 16674 w 12193149"/>
              <a:gd name="connsiteY213" fmla="*/ 2576973 h 3163521"/>
              <a:gd name="connsiteX214" fmla="*/ 1150 w 12193149"/>
              <a:gd name="connsiteY214" fmla="*/ 2571504 h 3163521"/>
              <a:gd name="connsiteX215" fmla="*/ 1148 w 12193149"/>
              <a:gd name="connsiteY215" fmla="*/ 1040995 h 3163521"/>
              <a:gd name="connsiteX216" fmla="*/ 1148 w 12193149"/>
              <a:gd name="connsiteY216" fmla="*/ 818782 h 3163521"/>
              <a:gd name="connsiteX0" fmla="*/ 1148 w 12193149"/>
              <a:gd name="connsiteY0" fmla="*/ 0 h 3171710"/>
              <a:gd name="connsiteX1" fmla="*/ 12181789 w 12193149"/>
              <a:gd name="connsiteY1" fmla="*/ 8189 h 3171710"/>
              <a:gd name="connsiteX2" fmla="*/ 12193149 w 12193149"/>
              <a:gd name="connsiteY2" fmla="*/ 1406710 h 3171710"/>
              <a:gd name="connsiteX3" fmla="*/ 12185986 w 12193149"/>
              <a:gd name="connsiteY3" fmla="*/ 1411160 h 3171710"/>
              <a:gd name="connsiteX4" fmla="*/ 12156363 w 12193149"/>
              <a:gd name="connsiteY4" fmla="*/ 1424337 h 3171710"/>
              <a:gd name="connsiteX5" fmla="*/ 12139215 w 12193149"/>
              <a:gd name="connsiteY5" fmla="*/ 1450150 h 3171710"/>
              <a:gd name="connsiteX6" fmla="*/ 12126327 w 12193149"/>
              <a:gd name="connsiteY6" fmla="*/ 1451661 h 3171710"/>
              <a:gd name="connsiteX7" fmla="*/ 12124007 w 12193149"/>
              <a:gd name="connsiteY7" fmla="*/ 1451765 h 3171710"/>
              <a:gd name="connsiteX8" fmla="*/ 12116854 w 12193149"/>
              <a:gd name="connsiteY8" fmla="*/ 1455579 h 3171710"/>
              <a:gd name="connsiteX9" fmla="*/ 12099497 w 12193149"/>
              <a:gd name="connsiteY9" fmla="*/ 1455110 h 3171710"/>
              <a:gd name="connsiteX10" fmla="*/ 12087073 w 12193149"/>
              <a:gd name="connsiteY10" fmla="*/ 1463312 h 3171710"/>
              <a:gd name="connsiteX11" fmla="*/ 12031073 w 12193149"/>
              <a:gd name="connsiteY11" fmla="*/ 1506980 h 3171710"/>
              <a:gd name="connsiteX12" fmla="*/ 11995833 w 12193149"/>
              <a:gd name="connsiteY12" fmla="*/ 1530429 h 3171710"/>
              <a:gd name="connsiteX13" fmla="*/ 11979717 w 12193149"/>
              <a:gd name="connsiteY13" fmla="*/ 1535132 h 3171710"/>
              <a:gd name="connsiteX14" fmla="*/ 11959046 w 12193149"/>
              <a:gd name="connsiteY14" fmla="*/ 1544529 h 3171710"/>
              <a:gd name="connsiteX15" fmla="*/ 11920454 w 12193149"/>
              <a:gd name="connsiteY15" fmla="*/ 1557854 h 3171710"/>
              <a:gd name="connsiteX16" fmla="*/ 11903656 w 12193149"/>
              <a:gd name="connsiteY16" fmla="*/ 1569397 h 3171710"/>
              <a:gd name="connsiteX17" fmla="*/ 11895048 w 12193149"/>
              <a:gd name="connsiteY17" fmla="*/ 1571762 h 3171710"/>
              <a:gd name="connsiteX18" fmla="*/ 11891968 w 12193149"/>
              <a:gd name="connsiteY18" fmla="*/ 1582700 h 3171710"/>
              <a:gd name="connsiteX19" fmla="*/ 11870776 w 12193149"/>
              <a:gd name="connsiteY19" fmla="*/ 1604787 h 3171710"/>
              <a:gd name="connsiteX20" fmla="*/ 11813376 w 12193149"/>
              <a:gd name="connsiteY20" fmla="*/ 1624630 h 3171710"/>
              <a:gd name="connsiteX21" fmla="*/ 11590693 w 12193149"/>
              <a:gd name="connsiteY21" fmla="*/ 1790748 h 3171710"/>
              <a:gd name="connsiteX22" fmla="*/ 11506817 w 12193149"/>
              <a:gd name="connsiteY22" fmla="*/ 1860594 h 3171710"/>
              <a:gd name="connsiteX23" fmla="*/ 11280332 w 12193149"/>
              <a:gd name="connsiteY23" fmla="*/ 2050542 h 3171710"/>
              <a:gd name="connsiteX24" fmla="*/ 11228309 w 12193149"/>
              <a:gd name="connsiteY24" fmla="*/ 2103207 h 3171710"/>
              <a:gd name="connsiteX25" fmla="*/ 11218087 w 12193149"/>
              <a:gd name="connsiteY25" fmla="*/ 2102932 h 3171710"/>
              <a:gd name="connsiteX26" fmla="*/ 11217184 w 12193149"/>
              <a:gd name="connsiteY26" fmla="*/ 2101989 h 3171710"/>
              <a:gd name="connsiteX27" fmla="*/ 11188885 w 12193149"/>
              <a:gd name="connsiteY27" fmla="*/ 2119354 h 3171710"/>
              <a:gd name="connsiteX28" fmla="*/ 11184501 w 12193149"/>
              <a:gd name="connsiteY28" fmla="*/ 2119496 h 3171710"/>
              <a:gd name="connsiteX29" fmla="*/ 11166854 w 12193149"/>
              <a:gd name="connsiteY29" fmla="*/ 2133583 h 3171710"/>
              <a:gd name="connsiteX30" fmla="*/ 11157311 w 12193149"/>
              <a:gd name="connsiteY30" fmla="*/ 2139385 h 3171710"/>
              <a:gd name="connsiteX31" fmla="*/ 11155496 w 12193149"/>
              <a:gd name="connsiteY31" fmla="*/ 2144068 h 3171710"/>
              <a:gd name="connsiteX32" fmla="*/ 11140961 w 12193149"/>
              <a:gd name="connsiteY32" fmla="*/ 2151086 h 3171710"/>
              <a:gd name="connsiteX33" fmla="*/ 11138961 w 12193149"/>
              <a:gd name="connsiteY33" fmla="*/ 2150743 h 3171710"/>
              <a:gd name="connsiteX34" fmla="*/ 11128208 w 12193149"/>
              <a:gd name="connsiteY34" fmla="*/ 2160803 h 3171710"/>
              <a:gd name="connsiteX35" fmla="*/ 11120691 w 12193149"/>
              <a:gd name="connsiteY35" fmla="*/ 2174395 h 3171710"/>
              <a:gd name="connsiteX36" fmla="*/ 10894683 w 12193149"/>
              <a:gd name="connsiteY36" fmla="*/ 2300370 h 3171710"/>
              <a:gd name="connsiteX37" fmla="*/ 10773300 w 12193149"/>
              <a:gd name="connsiteY37" fmla="*/ 2350162 h 3171710"/>
              <a:gd name="connsiteX38" fmla="*/ 10627668 w 12193149"/>
              <a:gd name="connsiteY38" fmla="*/ 2386200 h 3171710"/>
              <a:gd name="connsiteX39" fmla="*/ 10581895 w 12193149"/>
              <a:gd name="connsiteY39" fmla="*/ 2395660 h 3171710"/>
              <a:gd name="connsiteX40" fmla="*/ 10547790 w 12193149"/>
              <a:gd name="connsiteY40" fmla="*/ 2425394 h 3171710"/>
              <a:gd name="connsiteX41" fmla="*/ 10529643 w 12193149"/>
              <a:gd name="connsiteY41" fmla="*/ 2423878 h 3171710"/>
              <a:gd name="connsiteX42" fmla="*/ 10526446 w 12193149"/>
              <a:gd name="connsiteY42" fmla="*/ 2423382 h 3171710"/>
              <a:gd name="connsiteX43" fmla="*/ 10515129 w 12193149"/>
              <a:gd name="connsiteY43" fmla="*/ 2426508 h 3171710"/>
              <a:gd name="connsiteX44" fmla="*/ 10491735 w 12193149"/>
              <a:gd name="connsiteY44" fmla="*/ 2421127 h 3171710"/>
              <a:gd name="connsiteX45" fmla="*/ 10471418 w 12193149"/>
              <a:gd name="connsiteY45" fmla="*/ 2428664 h 3171710"/>
              <a:gd name="connsiteX46" fmla="*/ 10377042 w 12193149"/>
              <a:gd name="connsiteY46" fmla="*/ 2471569 h 3171710"/>
              <a:gd name="connsiteX47" fmla="*/ 10319338 w 12193149"/>
              <a:gd name="connsiteY47" fmla="*/ 2493192 h 3171710"/>
              <a:gd name="connsiteX48" fmla="*/ 10295467 w 12193149"/>
              <a:gd name="connsiteY48" fmla="*/ 2495050 h 3171710"/>
              <a:gd name="connsiteX49" fmla="*/ 10263443 w 12193149"/>
              <a:gd name="connsiteY49" fmla="*/ 2501919 h 3171710"/>
              <a:gd name="connsiteX50" fmla="*/ 10205418 w 12193149"/>
              <a:gd name="connsiteY50" fmla="*/ 2509120 h 3171710"/>
              <a:gd name="connsiteX51" fmla="*/ 10177759 w 12193149"/>
              <a:gd name="connsiteY51" fmla="*/ 2519914 h 3171710"/>
              <a:gd name="connsiteX52" fmla="*/ 10165070 w 12193149"/>
              <a:gd name="connsiteY52" fmla="*/ 2520710 h 3171710"/>
              <a:gd name="connsiteX53" fmla="*/ 10156308 w 12193149"/>
              <a:gd name="connsiteY53" fmla="*/ 2534458 h 3171710"/>
              <a:gd name="connsiteX54" fmla="*/ 10118267 w 12193149"/>
              <a:gd name="connsiteY54" fmla="*/ 2558113 h 3171710"/>
              <a:gd name="connsiteX55" fmla="*/ 10083317 w 12193149"/>
              <a:gd name="connsiteY55" fmla="*/ 2570267 h 3171710"/>
              <a:gd name="connsiteX56" fmla="*/ 10040388 w 12193149"/>
              <a:gd name="connsiteY56" fmla="*/ 2568603 h 3171710"/>
              <a:gd name="connsiteX57" fmla="*/ 9961167 w 12193149"/>
              <a:gd name="connsiteY57" fmla="*/ 2584118 h 3171710"/>
              <a:gd name="connsiteX58" fmla="*/ 9848940 w 12193149"/>
              <a:gd name="connsiteY58" fmla="*/ 2590886 h 3171710"/>
              <a:gd name="connsiteX59" fmla="*/ 9729457 w 12193149"/>
              <a:gd name="connsiteY59" fmla="*/ 2611093 h 3171710"/>
              <a:gd name="connsiteX60" fmla="*/ 9613704 w 12193149"/>
              <a:gd name="connsiteY60" fmla="*/ 2639342 h 3171710"/>
              <a:gd name="connsiteX61" fmla="*/ 9338590 w 12193149"/>
              <a:gd name="connsiteY61" fmla="*/ 2696264 h 3171710"/>
              <a:gd name="connsiteX62" fmla="*/ 9232518 w 12193149"/>
              <a:gd name="connsiteY62" fmla="*/ 2720120 h 3171710"/>
              <a:gd name="connsiteX63" fmla="*/ 9156690 w 12193149"/>
              <a:gd name="connsiteY63" fmla="*/ 2730199 h 3171710"/>
              <a:gd name="connsiteX64" fmla="*/ 9054601 w 12193149"/>
              <a:gd name="connsiteY64" fmla="*/ 2737726 h 3171710"/>
              <a:gd name="connsiteX65" fmla="*/ 9006634 w 12193149"/>
              <a:gd name="connsiteY65" fmla="*/ 2741011 h 3171710"/>
              <a:gd name="connsiteX66" fmla="*/ 9006349 w 12193149"/>
              <a:gd name="connsiteY66" fmla="*/ 2740771 h 3171710"/>
              <a:gd name="connsiteX67" fmla="*/ 8997380 w 12193149"/>
              <a:gd name="connsiteY67" fmla="*/ 2741982 h 3171710"/>
              <a:gd name="connsiteX68" fmla="*/ 8991542 w 12193149"/>
              <a:gd name="connsiteY68" fmla="*/ 2744043 h 3171710"/>
              <a:gd name="connsiteX69" fmla="*/ 8975485 w 12193149"/>
              <a:gd name="connsiteY69" fmla="*/ 2747269 h 3171710"/>
              <a:gd name="connsiteX70" fmla="*/ 8969159 w 12193149"/>
              <a:gd name="connsiteY70" fmla="*/ 2746569 h 3171710"/>
              <a:gd name="connsiteX71" fmla="*/ 8964196 w 12193149"/>
              <a:gd name="connsiteY71" fmla="*/ 2744344 h 3171710"/>
              <a:gd name="connsiteX72" fmla="*/ 8930136 w 12193149"/>
              <a:gd name="connsiteY72" fmla="*/ 2741156 h 3171710"/>
              <a:gd name="connsiteX73" fmla="*/ 8753592 w 12193149"/>
              <a:gd name="connsiteY73" fmla="*/ 2760388 h 3171710"/>
              <a:gd name="connsiteX74" fmla="*/ 8708995 w 12193149"/>
              <a:gd name="connsiteY74" fmla="*/ 2762489 h 3171710"/>
              <a:gd name="connsiteX75" fmla="*/ 8597219 w 12193149"/>
              <a:gd name="connsiteY75" fmla="*/ 2771061 h 3171710"/>
              <a:gd name="connsiteX76" fmla="*/ 8526378 w 12193149"/>
              <a:gd name="connsiteY76" fmla="*/ 2756219 h 3171710"/>
              <a:gd name="connsiteX77" fmla="*/ 8512131 w 12193149"/>
              <a:gd name="connsiteY77" fmla="*/ 2762134 h 3171710"/>
              <a:gd name="connsiteX78" fmla="*/ 8507315 w 12193149"/>
              <a:gd name="connsiteY78" fmla="*/ 2765135 h 3171710"/>
              <a:gd name="connsiteX79" fmla="*/ 8499116 w 12193149"/>
              <a:gd name="connsiteY79" fmla="*/ 2767873 h 3171710"/>
              <a:gd name="connsiteX80" fmla="*/ 8498742 w 12193149"/>
              <a:gd name="connsiteY80" fmla="*/ 2767694 h 3171710"/>
              <a:gd name="connsiteX81" fmla="*/ 8491397 w 12193149"/>
              <a:gd name="connsiteY81" fmla="*/ 2770744 h 3171710"/>
              <a:gd name="connsiteX82" fmla="*/ 8368330 w 12193149"/>
              <a:gd name="connsiteY82" fmla="*/ 2784786 h 3171710"/>
              <a:gd name="connsiteX83" fmla="*/ 8354947 w 12193149"/>
              <a:gd name="connsiteY83" fmla="*/ 2784980 h 3171710"/>
              <a:gd name="connsiteX84" fmla="*/ 8321252 w 12193149"/>
              <a:gd name="connsiteY84" fmla="*/ 2801558 h 3171710"/>
              <a:gd name="connsiteX85" fmla="*/ 8315581 w 12193149"/>
              <a:gd name="connsiteY85" fmla="*/ 2801884 h 3171710"/>
              <a:gd name="connsiteX86" fmla="*/ 8296322 w 12193149"/>
              <a:gd name="connsiteY86" fmla="*/ 2815779 h 3171710"/>
              <a:gd name="connsiteX87" fmla="*/ 8285424 w 12193149"/>
              <a:gd name="connsiteY87" fmla="*/ 2821602 h 3171710"/>
              <a:gd name="connsiteX88" fmla="*/ 8284298 w 12193149"/>
              <a:gd name="connsiteY88" fmla="*/ 2826045 h 3171710"/>
              <a:gd name="connsiteX89" fmla="*/ 8267224 w 12193149"/>
              <a:gd name="connsiteY89" fmla="*/ 2833220 h 3171710"/>
              <a:gd name="connsiteX90" fmla="*/ 8264525 w 12193149"/>
              <a:gd name="connsiteY90" fmla="*/ 2832990 h 3171710"/>
              <a:gd name="connsiteX91" fmla="*/ 8253181 w 12193149"/>
              <a:gd name="connsiteY91" fmla="*/ 2842833 h 3171710"/>
              <a:gd name="connsiteX92" fmla="*/ 8246982 w 12193149"/>
              <a:gd name="connsiteY92" fmla="*/ 2855825 h 3171710"/>
              <a:gd name="connsiteX93" fmla="*/ 8091420 w 12193149"/>
              <a:gd name="connsiteY93" fmla="*/ 2901986 h 3171710"/>
              <a:gd name="connsiteX94" fmla="*/ 7906555 w 12193149"/>
              <a:gd name="connsiteY94" fmla="*/ 2943959 h 3171710"/>
              <a:gd name="connsiteX95" fmla="*/ 7719893 w 12193149"/>
              <a:gd name="connsiteY95" fmla="*/ 2969674 h 3171710"/>
              <a:gd name="connsiteX96" fmla="*/ 7615495 w 12193149"/>
              <a:gd name="connsiteY96" fmla="*/ 2966203 h 3171710"/>
              <a:gd name="connsiteX97" fmla="*/ 7528691 w 12193149"/>
              <a:gd name="connsiteY97" fmla="*/ 2972031 h 3171710"/>
              <a:gd name="connsiteX98" fmla="*/ 7520719 w 12193149"/>
              <a:gd name="connsiteY98" fmla="*/ 2974584 h 3171710"/>
              <a:gd name="connsiteX99" fmla="*/ 7508559 w 12193149"/>
              <a:gd name="connsiteY99" fmla="*/ 2975919 h 3171710"/>
              <a:gd name="connsiteX100" fmla="*/ 7508188 w 12193149"/>
              <a:gd name="connsiteY100" fmla="*/ 2975592 h 3171710"/>
              <a:gd name="connsiteX101" fmla="*/ 7496943 w 12193149"/>
              <a:gd name="connsiteY101" fmla="*/ 2977544 h 3171710"/>
              <a:gd name="connsiteX102" fmla="*/ 7219707 w 12193149"/>
              <a:gd name="connsiteY102" fmla="*/ 2983651 h 3171710"/>
              <a:gd name="connsiteX103" fmla="*/ 7202249 w 12193149"/>
              <a:gd name="connsiteY103" fmla="*/ 2988201 h 3171710"/>
              <a:gd name="connsiteX104" fmla="*/ 7198152 w 12193149"/>
              <a:gd name="connsiteY104" fmla="*/ 2993559 h 3171710"/>
              <a:gd name="connsiteX105" fmla="*/ 7171956 w 12193149"/>
              <a:gd name="connsiteY105" fmla="*/ 2998207 h 3171710"/>
              <a:gd name="connsiteX106" fmla="*/ 7098136 w 12193149"/>
              <a:gd name="connsiteY106" fmla="*/ 3010435 h 3171710"/>
              <a:gd name="connsiteX107" fmla="*/ 7019644 w 12193149"/>
              <a:gd name="connsiteY107" fmla="*/ 3010061 h 3171710"/>
              <a:gd name="connsiteX108" fmla="*/ 6905294 w 12193149"/>
              <a:gd name="connsiteY108" fmla="*/ 3039567 h 3171710"/>
              <a:gd name="connsiteX109" fmla="*/ 6709370 w 12193149"/>
              <a:gd name="connsiteY109" fmla="*/ 3067522 h 3171710"/>
              <a:gd name="connsiteX110" fmla="*/ 6550602 w 12193149"/>
              <a:gd name="connsiteY110" fmla="*/ 3096298 h 3171710"/>
              <a:gd name="connsiteX111" fmla="*/ 6318708 w 12193149"/>
              <a:gd name="connsiteY111" fmla="*/ 3143098 h 3171710"/>
              <a:gd name="connsiteX112" fmla="*/ 6169822 w 12193149"/>
              <a:gd name="connsiteY112" fmla="*/ 3145185 h 3171710"/>
              <a:gd name="connsiteX113" fmla="*/ 6074996 w 12193149"/>
              <a:gd name="connsiteY113" fmla="*/ 3165647 h 3171710"/>
              <a:gd name="connsiteX114" fmla="*/ 6069677 w 12193149"/>
              <a:gd name="connsiteY114" fmla="*/ 3164110 h 3171710"/>
              <a:gd name="connsiteX115" fmla="*/ 6049786 w 12193149"/>
              <a:gd name="connsiteY115" fmla="*/ 3164793 h 3171710"/>
              <a:gd name="connsiteX116" fmla="*/ 6042433 w 12193149"/>
              <a:gd name="connsiteY116" fmla="*/ 3156444 h 3171710"/>
              <a:gd name="connsiteX117" fmla="*/ 6011238 w 12193149"/>
              <a:gd name="connsiteY117" fmla="*/ 3151351 h 3171710"/>
              <a:gd name="connsiteX118" fmla="*/ 5958523 w 12193149"/>
              <a:gd name="connsiteY118" fmla="*/ 3154995 h 3171710"/>
              <a:gd name="connsiteX119" fmla="*/ 5760067 w 12193149"/>
              <a:gd name="connsiteY119" fmla="*/ 3170687 h 3171710"/>
              <a:gd name="connsiteX120" fmla="*/ 5628108 w 12193149"/>
              <a:gd name="connsiteY120" fmla="*/ 3171710 h 3171710"/>
              <a:gd name="connsiteX121" fmla="*/ 5472054 w 12193149"/>
              <a:gd name="connsiteY121" fmla="*/ 3157690 h 3171710"/>
              <a:gd name="connsiteX122" fmla="*/ 5433909 w 12193149"/>
              <a:gd name="connsiteY122" fmla="*/ 3146437 h 3171710"/>
              <a:gd name="connsiteX123" fmla="*/ 5382817 w 12193149"/>
              <a:gd name="connsiteY123" fmla="*/ 3128735 h 3171710"/>
              <a:gd name="connsiteX124" fmla="*/ 5262912 w 12193149"/>
              <a:gd name="connsiteY124" fmla="*/ 3108318 h 3171710"/>
              <a:gd name="connsiteX125" fmla="*/ 5224109 w 12193149"/>
              <a:gd name="connsiteY125" fmla="*/ 3097194 h 3171710"/>
              <a:gd name="connsiteX126" fmla="*/ 5175808 w 12193149"/>
              <a:gd name="connsiteY126" fmla="*/ 3094204 h 3171710"/>
              <a:gd name="connsiteX127" fmla="*/ 5157702 w 12193149"/>
              <a:gd name="connsiteY127" fmla="*/ 3086981 h 3171710"/>
              <a:gd name="connsiteX128" fmla="*/ 5143747 w 12193149"/>
              <a:gd name="connsiteY128" fmla="*/ 3083581 h 3171710"/>
              <a:gd name="connsiteX129" fmla="*/ 5140744 w 12193149"/>
              <a:gd name="connsiteY129" fmla="*/ 3081480 h 3171710"/>
              <a:gd name="connsiteX130" fmla="*/ 5122807 w 12193149"/>
              <a:gd name="connsiteY130" fmla="*/ 3070627 h 3171710"/>
              <a:gd name="connsiteX131" fmla="*/ 5066938 w 12193149"/>
              <a:gd name="connsiteY131" fmla="*/ 3077198 h 3171710"/>
              <a:gd name="connsiteX132" fmla="*/ 5012662 w 12193149"/>
              <a:gd name="connsiteY132" fmla="*/ 3060817 h 3171710"/>
              <a:gd name="connsiteX133" fmla="*/ 4841589 w 12193149"/>
              <a:gd name="connsiteY133" fmla="*/ 3036800 h 3171710"/>
              <a:gd name="connsiteX134" fmla="*/ 4763595 w 12193149"/>
              <a:gd name="connsiteY134" fmla="*/ 3009032 h 3171710"/>
              <a:gd name="connsiteX135" fmla="*/ 4724334 w 12193149"/>
              <a:gd name="connsiteY135" fmla="*/ 3000018 h 3171710"/>
              <a:gd name="connsiteX136" fmla="*/ 4722324 w 12193149"/>
              <a:gd name="connsiteY136" fmla="*/ 2999269 h 3171710"/>
              <a:gd name="connsiteX137" fmla="*/ 4723259 w 12193149"/>
              <a:gd name="connsiteY137" fmla="*/ 2999058 h 3171710"/>
              <a:gd name="connsiteX138" fmla="*/ 4718350 w 12193149"/>
              <a:gd name="connsiteY138" fmla="*/ 2997788 h 3171710"/>
              <a:gd name="connsiteX139" fmla="*/ 4722324 w 12193149"/>
              <a:gd name="connsiteY139" fmla="*/ 2999269 h 3171710"/>
              <a:gd name="connsiteX140" fmla="*/ 4716674 w 12193149"/>
              <a:gd name="connsiteY140" fmla="*/ 3000544 h 3171710"/>
              <a:gd name="connsiteX141" fmla="*/ 4516962 w 12193149"/>
              <a:gd name="connsiteY141" fmla="*/ 2990642 h 3171710"/>
              <a:gd name="connsiteX142" fmla="*/ 4429691 w 12193149"/>
              <a:gd name="connsiteY142" fmla="*/ 2979991 h 3171710"/>
              <a:gd name="connsiteX143" fmla="*/ 4364023 w 12193149"/>
              <a:gd name="connsiteY143" fmla="*/ 2978645 h 3171710"/>
              <a:gd name="connsiteX144" fmla="*/ 4318114 w 12193149"/>
              <a:gd name="connsiteY144" fmla="*/ 2985260 h 3171710"/>
              <a:gd name="connsiteX145" fmla="*/ 4316258 w 12193149"/>
              <a:gd name="connsiteY145" fmla="*/ 2983919 h 3171710"/>
              <a:gd name="connsiteX146" fmla="*/ 4296292 w 12193149"/>
              <a:gd name="connsiteY146" fmla="*/ 2982040 h 3171710"/>
              <a:gd name="connsiteX147" fmla="*/ 4291212 w 12193149"/>
              <a:gd name="connsiteY147" fmla="*/ 2984957 h 3171710"/>
              <a:gd name="connsiteX148" fmla="*/ 4277290 w 12193149"/>
              <a:gd name="connsiteY148" fmla="*/ 2984711 h 3171710"/>
              <a:gd name="connsiteX149" fmla="*/ 4249265 w 12193149"/>
              <a:gd name="connsiteY149" fmla="*/ 2987035 h 3171710"/>
              <a:gd name="connsiteX150" fmla="*/ 4203199 w 12193149"/>
              <a:gd name="connsiteY150" fmla="*/ 2984240 h 3171710"/>
              <a:gd name="connsiteX151" fmla="*/ 4202893 w 12193149"/>
              <a:gd name="connsiteY151" fmla="*/ 2982981 h 3171710"/>
              <a:gd name="connsiteX152" fmla="*/ 4192396 w 12193149"/>
              <a:gd name="connsiteY152" fmla="*/ 2977347 h 3171710"/>
              <a:gd name="connsiteX153" fmla="*/ 4143893 w 12193149"/>
              <a:gd name="connsiteY153" fmla="*/ 2961482 h 3171710"/>
              <a:gd name="connsiteX154" fmla="*/ 4084245 w 12193149"/>
              <a:gd name="connsiteY154" fmla="*/ 2934949 h 3171710"/>
              <a:gd name="connsiteX155" fmla="*/ 4075694 w 12193149"/>
              <a:gd name="connsiteY155" fmla="*/ 2934114 h 3171710"/>
              <a:gd name="connsiteX156" fmla="*/ 4075575 w 12193149"/>
              <a:gd name="connsiteY156" fmla="*/ 2933815 h 3171710"/>
              <a:gd name="connsiteX157" fmla="*/ 4066658 w 12193149"/>
              <a:gd name="connsiteY157" fmla="*/ 2932371 h 3171710"/>
              <a:gd name="connsiteX158" fmla="*/ 4060102 w 12193149"/>
              <a:gd name="connsiteY158" fmla="*/ 2932589 h 3171710"/>
              <a:gd name="connsiteX159" fmla="*/ 4043512 w 12193149"/>
              <a:gd name="connsiteY159" fmla="*/ 2930968 h 3171710"/>
              <a:gd name="connsiteX160" fmla="*/ 4038145 w 12193149"/>
              <a:gd name="connsiteY160" fmla="*/ 2928534 h 3171710"/>
              <a:gd name="connsiteX161" fmla="*/ 4036511 w 12193149"/>
              <a:gd name="connsiteY161" fmla="*/ 2924867 h 3171710"/>
              <a:gd name="connsiteX162" fmla="*/ 4034926 w 12193149"/>
              <a:gd name="connsiteY162" fmla="*/ 2925102 h 3171710"/>
              <a:gd name="connsiteX163" fmla="*/ 4005686 w 12193149"/>
              <a:gd name="connsiteY163" fmla="*/ 2912534 h 3171710"/>
              <a:gd name="connsiteX164" fmla="*/ 3937994 w 12193149"/>
              <a:gd name="connsiteY164" fmla="*/ 2895077 h 3171710"/>
              <a:gd name="connsiteX165" fmla="*/ 3898423 w 12193149"/>
              <a:gd name="connsiteY165" fmla="*/ 2889422 h 3171710"/>
              <a:gd name="connsiteX166" fmla="*/ 3790908 w 12193149"/>
              <a:gd name="connsiteY166" fmla="*/ 2869184 h 3171710"/>
              <a:gd name="connsiteX167" fmla="*/ 3683661 w 12193149"/>
              <a:gd name="connsiteY167" fmla="*/ 2845261 h 3171710"/>
              <a:gd name="connsiteX168" fmla="*/ 3611183 w 12193149"/>
              <a:gd name="connsiteY168" fmla="*/ 2812990 h 3171710"/>
              <a:gd name="connsiteX169" fmla="*/ 3605003 w 12193149"/>
              <a:gd name="connsiteY169" fmla="*/ 2814352 h 3171710"/>
              <a:gd name="connsiteX170" fmla="*/ 3595884 w 12193149"/>
              <a:gd name="connsiteY170" fmla="*/ 2814516 h 3171710"/>
              <a:gd name="connsiteX171" fmla="*/ 3595649 w 12193149"/>
              <a:gd name="connsiteY171" fmla="*/ 2814247 h 3171710"/>
              <a:gd name="connsiteX172" fmla="*/ 3587126 w 12193149"/>
              <a:gd name="connsiteY172" fmla="*/ 2814937 h 3171710"/>
              <a:gd name="connsiteX173" fmla="*/ 3537283 w 12193149"/>
              <a:gd name="connsiteY173" fmla="*/ 2805238 h 3171710"/>
              <a:gd name="connsiteX174" fmla="*/ 3474371 w 12193149"/>
              <a:gd name="connsiteY174" fmla="*/ 2801577 h 3171710"/>
              <a:gd name="connsiteX175" fmla="*/ 3401876 w 12193149"/>
              <a:gd name="connsiteY175" fmla="*/ 2789529 h 3171710"/>
              <a:gd name="connsiteX176" fmla="*/ 3365036 w 12193149"/>
              <a:gd name="connsiteY176" fmla="*/ 2806481 h 3171710"/>
              <a:gd name="connsiteX177" fmla="*/ 3345174 w 12193149"/>
              <a:gd name="connsiteY177" fmla="*/ 2808163 h 3171710"/>
              <a:gd name="connsiteX178" fmla="*/ 3342846 w 12193149"/>
              <a:gd name="connsiteY178" fmla="*/ 2807188 h 3171710"/>
              <a:gd name="connsiteX179" fmla="*/ 3263504 w 12193149"/>
              <a:gd name="connsiteY179" fmla="*/ 2813065 h 3171710"/>
              <a:gd name="connsiteX180" fmla="*/ 3143704 w 12193149"/>
              <a:gd name="connsiteY180" fmla="*/ 2820840 h 3171710"/>
              <a:gd name="connsiteX181" fmla="*/ 3031439 w 12193149"/>
              <a:gd name="connsiteY181" fmla="*/ 2823483 h 3171710"/>
              <a:gd name="connsiteX182" fmla="*/ 2782717 w 12193149"/>
              <a:gd name="connsiteY182" fmla="*/ 2845304 h 3171710"/>
              <a:gd name="connsiteX183" fmla="*/ 2647675 w 12193149"/>
              <a:gd name="connsiteY183" fmla="*/ 2855840 h 3171710"/>
              <a:gd name="connsiteX184" fmla="*/ 2569176 w 12193149"/>
              <a:gd name="connsiteY184" fmla="*/ 2829599 h 3171710"/>
              <a:gd name="connsiteX185" fmla="*/ 2444403 w 12193149"/>
              <a:gd name="connsiteY185" fmla="*/ 2843500 h 3171710"/>
              <a:gd name="connsiteX186" fmla="*/ 2316260 w 12193149"/>
              <a:gd name="connsiteY186" fmla="*/ 2851967 h 3171710"/>
              <a:gd name="connsiteX187" fmla="*/ 2209726 w 12193149"/>
              <a:gd name="connsiteY187" fmla="*/ 2846734 h 3171710"/>
              <a:gd name="connsiteX188" fmla="*/ 2095813 w 12193149"/>
              <a:gd name="connsiteY188" fmla="*/ 2830023 h 3171710"/>
              <a:gd name="connsiteX189" fmla="*/ 1998504 w 12193149"/>
              <a:gd name="connsiteY189" fmla="*/ 2822003 h 3171710"/>
              <a:gd name="connsiteX190" fmla="*/ 1929320 w 12193149"/>
              <a:gd name="connsiteY190" fmla="*/ 2843948 h 3171710"/>
              <a:gd name="connsiteX191" fmla="*/ 1922798 w 12193149"/>
              <a:gd name="connsiteY191" fmla="*/ 2839117 h 3171710"/>
              <a:gd name="connsiteX192" fmla="*/ 1874228 w 12193149"/>
              <a:gd name="connsiteY192" fmla="*/ 2840712 h 3171710"/>
              <a:gd name="connsiteX193" fmla="*/ 1787803 w 12193149"/>
              <a:gd name="connsiteY193" fmla="*/ 2868334 h 3171710"/>
              <a:gd name="connsiteX194" fmla="*/ 1739352 w 12193149"/>
              <a:gd name="connsiteY194" fmla="*/ 2863283 h 3171710"/>
              <a:gd name="connsiteX195" fmla="*/ 1676219 w 12193149"/>
              <a:gd name="connsiteY195" fmla="*/ 2846934 h 3171710"/>
              <a:gd name="connsiteX196" fmla="*/ 1609817 w 12193149"/>
              <a:gd name="connsiteY196" fmla="*/ 2840037 h 3171710"/>
              <a:gd name="connsiteX197" fmla="*/ 1497258 w 12193149"/>
              <a:gd name="connsiteY197" fmla="*/ 2814447 h 3171710"/>
              <a:gd name="connsiteX198" fmla="*/ 1151127 w 12193149"/>
              <a:gd name="connsiteY198" fmla="*/ 2765012 h 3171710"/>
              <a:gd name="connsiteX199" fmla="*/ 859417 w 12193149"/>
              <a:gd name="connsiteY199" fmla="*/ 2755579 h 3171710"/>
              <a:gd name="connsiteX200" fmla="*/ 838688 w 12193149"/>
              <a:gd name="connsiteY200" fmla="*/ 2756792 h 3171710"/>
              <a:gd name="connsiteX201" fmla="*/ 817957 w 12193149"/>
              <a:gd name="connsiteY201" fmla="*/ 2754828 h 3171710"/>
              <a:gd name="connsiteX202" fmla="*/ 812654 w 12193149"/>
              <a:gd name="connsiteY202" fmla="*/ 2757722 h 3171710"/>
              <a:gd name="connsiteX203" fmla="*/ 721195 w 12193149"/>
              <a:gd name="connsiteY203" fmla="*/ 2756632 h 3171710"/>
              <a:gd name="connsiteX204" fmla="*/ 720890 w 12193149"/>
              <a:gd name="connsiteY204" fmla="*/ 2755370 h 3171710"/>
              <a:gd name="connsiteX205" fmla="*/ 710023 w 12193149"/>
              <a:gd name="connsiteY205" fmla="*/ 2749693 h 3171710"/>
              <a:gd name="connsiteX206" fmla="*/ 597940 w 12193149"/>
              <a:gd name="connsiteY206" fmla="*/ 2706835 h 3171710"/>
              <a:gd name="connsiteX207" fmla="*/ 579683 w 12193149"/>
              <a:gd name="connsiteY207" fmla="*/ 2704183 h 3171710"/>
              <a:gd name="connsiteX208" fmla="*/ 572865 w 12193149"/>
              <a:gd name="connsiteY208" fmla="*/ 2704372 h 3171710"/>
              <a:gd name="connsiteX209" fmla="*/ 446247 w 12193149"/>
              <a:gd name="connsiteY209" fmla="*/ 2666342 h 3171710"/>
              <a:gd name="connsiteX210" fmla="*/ 405163 w 12193149"/>
              <a:gd name="connsiteY210" fmla="*/ 2660519 h 3171710"/>
              <a:gd name="connsiteX211" fmla="*/ 293583 w 12193149"/>
              <a:gd name="connsiteY211" fmla="*/ 2639823 h 3171710"/>
              <a:gd name="connsiteX212" fmla="*/ 119529 w 12193149"/>
              <a:gd name="connsiteY212" fmla="*/ 2588018 h 3171710"/>
              <a:gd name="connsiteX213" fmla="*/ 16674 w 12193149"/>
              <a:gd name="connsiteY213" fmla="*/ 2585162 h 3171710"/>
              <a:gd name="connsiteX214" fmla="*/ 1150 w 12193149"/>
              <a:gd name="connsiteY214" fmla="*/ 2579693 h 3171710"/>
              <a:gd name="connsiteX215" fmla="*/ 1148 w 12193149"/>
              <a:gd name="connsiteY215" fmla="*/ 1049184 h 3171710"/>
              <a:gd name="connsiteX216" fmla="*/ 1148 w 12193149"/>
              <a:gd name="connsiteY216" fmla="*/ 0 h 317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3171710">
                <a:moveTo>
                  <a:pt x="1148" y="0"/>
                </a:moveTo>
                <a:lnTo>
                  <a:pt x="12181789" y="8189"/>
                </a:lnTo>
                <a:cubicBezTo>
                  <a:pt x="12181789" y="201435"/>
                  <a:pt x="12193149" y="1213464"/>
                  <a:pt x="12193149" y="1406710"/>
                </a:cubicBezTo>
                <a:lnTo>
                  <a:pt x="12185986" y="1411160"/>
                </a:lnTo>
                <a:cubicBezTo>
                  <a:pt x="12156393" y="1404401"/>
                  <a:pt x="12176978" y="1415299"/>
                  <a:pt x="12156363" y="1424337"/>
                </a:cubicBezTo>
                <a:cubicBezTo>
                  <a:pt x="12172308" y="1438279"/>
                  <a:pt x="12127905" y="1429847"/>
                  <a:pt x="12139215" y="1450150"/>
                </a:cubicBezTo>
                <a:cubicBezTo>
                  <a:pt x="12135103" y="1451151"/>
                  <a:pt x="12130766" y="1451483"/>
                  <a:pt x="12126327" y="1451661"/>
                </a:cubicBezTo>
                <a:lnTo>
                  <a:pt x="12124007" y="1451765"/>
                </a:lnTo>
                <a:lnTo>
                  <a:pt x="12116854" y="1455579"/>
                </a:lnTo>
                <a:lnTo>
                  <a:pt x="12099497" y="1455110"/>
                </a:lnTo>
                <a:cubicBezTo>
                  <a:pt x="12095162" y="1456775"/>
                  <a:pt x="12090978" y="1459336"/>
                  <a:pt x="12087073" y="1463312"/>
                </a:cubicBezTo>
                <a:cubicBezTo>
                  <a:pt x="12078890" y="1483714"/>
                  <a:pt x="12040481" y="1480817"/>
                  <a:pt x="12031073" y="1506980"/>
                </a:cubicBezTo>
                <a:cubicBezTo>
                  <a:pt x="12026399" y="1515225"/>
                  <a:pt x="12004497" y="1532326"/>
                  <a:pt x="11995833" y="1530429"/>
                </a:cubicBezTo>
                <a:cubicBezTo>
                  <a:pt x="11990333" y="1532938"/>
                  <a:pt x="11986699" y="1539016"/>
                  <a:pt x="11979717" y="1535132"/>
                </a:cubicBezTo>
                <a:cubicBezTo>
                  <a:pt x="11970382" y="1531211"/>
                  <a:pt x="11963763" y="1554233"/>
                  <a:pt x="11959046" y="1544529"/>
                </a:cubicBezTo>
                <a:lnTo>
                  <a:pt x="11920454" y="1557854"/>
                </a:lnTo>
                <a:cubicBezTo>
                  <a:pt x="11919152" y="1564914"/>
                  <a:pt x="11912619" y="1567116"/>
                  <a:pt x="11903656" y="1569397"/>
                </a:cubicBezTo>
                <a:lnTo>
                  <a:pt x="11895048" y="1571762"/>
                </a:lnTo>
                <a:lnTo>
                  <a:pt x="11891968" y="1582700"/>
                </a:lnTo>
                <a:cubicBezTo>
                  <a:pt x="11881074" y="1573372"/>
                  <a:pt x="11884523" y="1604713"/>
                  <a:pt x="11870776" y="1604787"/>
                </a:cubicBezTo>
                <a:lnTo>
                  <a:pt x="11813376" y="1624630"/>
                </a:lnTo>
                <a:lnTo>
                  <a:pt x="11590693" y="1790748"/>
                </a:lnTo>
                <a:cubicBezTo>
                  <a:pt x="11550201" y="1817685"/>
                  <a:pt x="11542649" y="1767741"/>
                  <a:pt x="11506817" y="1860594"/>
                </a:cubicBezTo>
                <a:cubicBezTo>
                  <a:pt x="11450023" y="1916431"/>
                  <a:pt x="11337127" y="2017145"/>
                  <a:pt x="11280332" y="2050542"/>
                </a:cubicBezTo>
                <a:cubicBezTo>
                  <a:pt x="11267547" y="2058142"/>
                  <a:pt x="11229147" y="2123560"/>
                  <a:pt x="11228309" y="2103207"/>
                </a:cubicBezTo>
                <a:cubicBezTo>
                  <a:pt x="11223950" y="2105174"/>
                  <a:pt x="11220761" y="2104651"/>
                  <a:pt x="11218087" y="2102932"/>
                </a:cubicBezTo>
                <a:lnTo>
                  <a:pt x="11217184" y="2101989"/>
                </a:lnTo>
                <a:lnTo>
                  <a:pt x="11188885" y="2119354"/>
                </a:lnTo>
                <a:lnTo>
                  <a:pt x="11184501" y="2119496"/>
                </a:lnTo>
                <a:lnTo>
                  <a:pt x="11166854" y="2133583"/>
                </a:lnTo>
                <a:lnTo>
                  <a:pt x="11157311" y="2139385"/>
                </a:lnTo>
                <a:lnTo>
                  <a:pt x="11155496" y="2144068"/>
                </a:lnTo>
                <a:cubicBezTo>
                  <a:pt x="11153045" y="2147436"/>
                  <a:pt x="11148902" y="2150083"/>
                  <a:pt x="11140961" y="2151086"/>
                </a:cubicBezTo>
                <a:lnTo>
                  <a:pt x="11138961" y="2150743"/>
                </a:lnTo>
                <a:lnTo>
                  <a:pt x="11128208" y="2160803"/>
                </a:lnTo>
                <a:cubicBezTo>
                  <a:pt x="11124962" y="2164785"/>
                  <a:pt x="11122359" y="2169258"/>
                  <a:pt x="11120691" y="2174395"/>
                </a:cubicBezTo>
                <a:cubicBezTo>
                  <a:pt x="11081770" y="2197656"/>
                  <a:pt x="10952581" y="2271077"/>
                  <a:pt x="10894683" y="2300370"/>
                </a:cubicBezTo>
                <a:cubicBezTo>
                  <a:pt x="10861781" y="2315405"/>
                  <a:pt x="10817803" y="2335857"/>
                  <a:pt x="10773300" y="2350162"/>
                </a:cubicBezTo>
                <a:cubicBezTo>
                  <a:pt x="10733414" y="2394390"/>
                  <a:pt x="10677791" y="2353706"/>
                  <a:pt x="10627668" y="2386200"/>
                </a:cubicBezTo>
                <a:cubicBezTo>
                  <a:pt x="10590276" y="2369074"/>
                  <a:pt x="10613693" y="2389253"/>
                  <a:pt x="10581895" y="2395660"/>
                </a:cubicBezTo>
                <a:cubicBezTo>
                  <a:pt x="10597733" y="2418627"/>
                  <a:pt x="10540912" y="2395212"/>
                  <a:pt x="10547790" y="2425394"/>
                </a:cubicBezTo>
                <a:cubicBezTo>
                  <a:pt x="10541784" y="2425603"/>
                  <a:pt x="10535750" y="2424857"/>
                  <a:pt x="10529643" y="2423878"/>
                </a:cubicBezTo>
                <a:lnTo>
                  <a:pt x="10526446" y="2423382"/>
                </a:lnTo>
                <a:lnTo>
                  <a:pt x="10515129" y="2426508"/>
                </a:lnTo>
                <a:lnTo>
                  <a:pt x="10491735" y="2421127"/>
                </a:lnTo>
                <a:cubicBezTo>
                  <a:pt x="10485147" y="2422161"/>
                  <a:pt x="10478389" y="2424430"/>
                  <a:pt x="10471418" y="2428664"/>
                </a:cubicBezTo>
                <a:cubicBezTo>
                  <a:pt x="10451763" y="2453636"/>
                  <a:pt x="10400774" y="2439247"/>
                  <a:pt x="10377042" y="2471569"/>
                </a:cubicBezTo>
                <a:cubicBezTo>
                  <a:pt x="10367240" y="2481286"/>
                  <a:pt x="10330319" y="2498097"/>
                  <a:pt x="10319338" y="2493192"/>
                </a:cubicBezTo>
                <a:cubicBezTo>
                  <a:pt x="10310813" y="2495031"/>
                  <a:pt x="10303331" y="2502144"/>
                  <a:pt x="10295467" y="2495050"/>
                </a:cubicBezTo>
                <a:cubicBezTo>
                  <a:pt x="10284420" y="2487261"/>
                  <a:pt x="10265794" y="2516157"/>
                  <a:pt x="10263443" y="2501919"/>
                </a:cubicBezTo>
                <a:lnTo>
                  <a:pt x="10205418" y="2509120"/>
                </a:lnTo>
                <a:cubicBezTo>
                  <a:pt x="10200696" y="2518180"/>
                  <a:pt x="10190895" y="2519327"/>
                  <a:pt x="10177759" y="2519914"/>
                </a:cubicBezTo>
                <a:lnTo>
                  <a:pt x="10165070" y="2520710"/>
                </a:lnTo>
                <a:lnTo>
                  <a:pt x="10156308" y="2534458"/>
                </a:lnTo>
                <a:cubicBezTo>
                  <a:pt x="10145406" y="2519028"/>
                  <a:pt x="10136981" y="2561781"/>
                  <a:pt x="10118267" y="2558113"/>
                </a:cubicBezTo>
                <a:lnTo>
                  <a:pt x="10083317" y="2570267"/>
                </a:lnTo>
                <a:cubicBezTo>
                  <a:pt x="10075718" y="2568198"/>
                  <a:pt x="10048011" y="2569526"/>
                  <a:pt x="10040388" y="2568603"/>
                </a:cubicBezTo>
                <a:cubicBezTo>
                  <a:pt x="9999609" y="2578704"/>
                  <a:pt x="9985545" y="2579194"/>
                  <a:pt x="9961167" y="2584118"/>
                </a:cubicBezTo>
                <a:cubicBezTo>
                  <a:pt x="9920131" y="2584260"/>
                  <a:pt x="9889892" y="2581061"/>
                  <a:pt x="9848940" y="2590886"/>
                </a:cubicBezTo>
                <a:lnTo>
                  <a:pt x="9729457" y="2611093"/>
                </a:lnTo>
                <a:cubicBezTo>
                  <a:pt x="9676207" y="2601507"/>
                  <a:pt x="9631235" y="2626730"/>
                  <a:pt x="9613704" y="2639342"/>
                </a:cubicBezTo>
                <a:cubicBezTo>
                  <a:pt x="9548152" y="2653618"/>
                  <a:pt x="9410970" y="2690964"/>
                  <a:pt x="9338590" y="2696264"/>
                </a:cubicBezTo>
                <a:lnTo>
                  <a:pt x="9232518" y="2720120"/>
                </a:lnTo>
                <a:lnTo>
                  <a:pt x="9156690" y="2730199"/>
                </a:lnTo>
                <a:lnTo>
                  <a:pt x="9054601" y="2737726"/>
                </a:lnTo>
                <a:lnTo>
                  <a:pt x="9006634" y="2741011"/>
                </a:lnTo>
                <a:lnTo>
                  <a:pt x="9006349" y="2740771"/>
                </a:lnTo>
                <a:cubicBezTo>
                  <a:pt x="9004294" y="2740551"/>
                  <a:pt x="9001475" y="2740879"/>
                  <a:pt x="8997380" y="2741982"/>
                </a:cubicBezTo>
                <a:lnTo>
                  <a:pt x="8991542" y="2744043"/>
                </a:lnTo>
                <a:lnTo>
                  <a:pt x="8975485" y="2747269"/>
                </a:lnTo>
                <a:lnTo>
                  <a:pt x="8969159" y="2746569"/>
                </a:lnTo>
                <a:lnTo>
                  <a:pt x="8964196" y="2744344"/>
                </a:lnTo>
                <a:cubicBezTo>
                  <a:pt x="8955841" y="2752295"/>
                  <a:pt x="8956668" y="2761243"/>
                  <a:pt x="8930136" y="2741156"/>
                </a:cubicBezTo>
                <a:cubicBezTo>
                  <a:pt x="8899182" y="2742176"/>
                  <a:pt x="8790451" y="2756831"/>
                  <a:pt x="8753592" y="2760388"/>
                </a:cubicBezTo>
                <a:cubicBezTo>
                  <a:pt x="8720970" y="2771108"/>
                  <a:pt x="8749345" y="2757447"/>
                  <a:pt x="8708995" y="2762489"/>
                </a:cubicBezTo>
                <a:cubicBezTo>
                  <a:pt x="8672757" y="2782024"/>
                  <a:pt x="8640293" y="2765584"/>
                  <a:pt x="8597219" y="2771061"/>
                </a:cubicBezTo>
                <a:lnTo>
                  <a:pt x="8526378" y="2756219"/>
                </a:lnTo>
                <a:lnTo>
                  <a:pt x="8512131" y="2762134"/>
                </a:lnTo>
                <a:lnTo>
                  <a:pt x="8507315" y="2765135"/>
                </a:lnTo>
                <a:cubicBezTo>
                  <a:pt x="8503797" y="2766912"/>
                  <a:pt x="8501196" y="2767723"/>
                  <a:pt x="8499116" y="2767873"/>
                </a:cubicBezTo>
                <a:lnTo>
                  <a:pt x="8498742" y="2767694"/>
                </a:lnTo>
                <a:lnTo>
                  <a:pt x="8491397" y="2770744"/>
                </a:lnTo>
                <a:lnTo>
                  <a:pt x="8368330" y="2784786"/>
                </a:lnTo>
                <a:cubicBezTo>
                  <a:pt x="8363173" y="2786811"/>
                  <a:pt x="8358881" y="2786463"/>
                  <a:pt x="8354947" y="2784980"/>
                </a:cubicBezTo>
                <a:lnTo>
                  <a:pt x="8321252" y="2801558"/>
                </a:lnTo>
                <a:lnTo>
                  <a:pt x="8315581" y="2801884"/>
                </a:lnTo>
                <a:lnTo>
                  <a:pt x="8296322" y="2815779"/>
                </a:lnTo>
                <a:lnTo>
                  <a:pt x="8285424" y="2821602"/>
                </a:lnTo>
                <a:lnTo>
                  <a:pt x="8284298" y="2826045"/>
                </a:lnTo>
                <a:cubicBezTo>
                  <a:pt x="8281994" y="2829290"/>
                  <a:pt x="8277300" y="2831938"/>
                  <a:pt x="8267224" y="2833220"/>
                </a:cubicBezTo>
                <a:lnTo>
                  <a:pt x="8264525" y="2832990"/>
                </a:lnTo>
                <a:lnTo>
                  <a:pt x="8253181" y="2842833"/>
                </a:lnTo>
                <a:cubicBezTo>
                  <a:pt x="8250007" y="2846683"/>
                  <a:pt x="8247795" y="2850965"/>
                  <a:pt x="8246982" y="2855825"/>
                </a:cubicBezTo>
                <a:cubicBezTo>
                  <a:pt x="8182975" y="2852918"/>
                  <a:pt x="8148279" y="2887040"/>
                  <a:pt x="8091420" y="2901986"/>
                </a:cubicBezTo>
                <a:cubicBezTo>
                  <a:pt x="8026616" y="2925128"/>
                  <a:pt x="7968218" y="2946364"/>
                  <a:pt x="7906555" y="2943959"/>
                </a:cubicBezTo>
                <a:cubicBezTo>
                  <a:pt x="7836267" y="2958871"/>
                  <a:pt x="7782114" y="2961102"/>
                  <a:pt x="7719893" y="2969674"/>
                </a:cubicBezTo>
                <a:lnTo>
                  <a:pt x="7615495" y="2966203"/>
                </a:lnTo>
                <a:lnTo>
                  <a:pt x="7528691" y="2972031"/>
                </a:lnTo>
                <a:lnTo>
                  <a:pt x="7520719" y="2974584"/>
                </a:lnTo>
                <a:cubicBezTo>
                  <a:pt x="7515141" y="2975923"/>
                  <a:pt x="7511320" y="2976273"/>
                  <a:pt x="7508559" y="2975919"/>
                </a:cubicBezTo>
                <a:lnTo>
                  <a:pt x="7508188" y="2975592"/>
                </a:lnTo>
                <a:lnTo>
                  <a:pt x="7496943" y="2977544"/>
                </a:lnTo>
                <a:lnTo>
                  <a:pt x="7219707" y="2983651"/>
                </a:lnTo>
                <a:lnTo>
                  <a:pt x="7202249" y="2988201"/>
                </a:lnTo>
                <a:lnTo>
                  <a:pt x="7198152" y="2993559"/>
                </a:lnTo>
                <a:cubicBezTo>
                  <a:pt x="7193259" y="2997082"/>
                  <a:pt x="7185654" y="2999221"/>
                  <a:pt x="7171956" y="2998207"/>
                </a:cubicBezTo>
                <a:lnTo>
                  <a:pt x="7098136" y="3010435"/>
                </a:lnTo>
                <a:cubicBezTo>
                  <a:pt x="7062296" y="3011413"/>
                  <a:pt x="7051336" y="3012390"/>
                  <a:pt x="7019644" y="3010061"/>
                </a:cubicBezTo>
                <a:cubicBezTo>
                  <a:pt x="6938675" y="3020999"/>
                  <a:pt x="6944793" y="3045165"/>
                  <a:pt x="6905294" y="3039567"/>
                </a:cubicBezTo>
                <a:cubicBezTo>
                  <a:pt x="6873070" y="3034359"/>
                  <a:pt x="6789137" y="3053433"/>
                  <a:pt x="6709370" y="3067522"/>
                </a:cubicBezTo>
                <a:cubicBezTo>
                  <a:pt x="6650254" y="3076977"/>
                  <a:pt x="6629253" y="3091078"/>
                  <a:pt x="6550602" y="3096298"/>
                </a:cubicBezTo>
                <a:cubicBezTo>
                  <a:pt x="6473302" y="3140388"/>
                  <a:pt x="6410843" y="3116665"/>
                  <a:pt x="6318708" y="3143098"/>
                </a:cubicBezTo>
                <a:cubicBezTo>
                  <a:pt x="6298698" y="3158620"/>
                  <a:pt x="6210439" y="3141427"/>
                  <a:pt x="6169822" y="3145185"/>
                </a:cubicBezTo>
                <a:cubicBezTo>
                  <a:pt x="6129203" y="3148943"/>
                  <a:pt x="6091688" y="3162491"/>
                  <a:pt x="6074996" y="3165647"/>
                </a:cubicBezTo>
                <a:lnTo>
                  <a:pt x="6069677" y="3164110"/>
                </a:lnTo>
                <a:lnTo>
                  <a:pt x="6049786" y="3164793"/>
                </a:lnTo>
                <a:lnTo>
                  <a:pt x="6042433" y="3156444"/>
                </a:lnTo>
                <a:lnTo>
                  <a:pt x="6011238" y="3151351"/>
                </a:lnTo>
                <a:cubicBezTo>
                  <a:pt x="5999830" y="3150764"/>
                  <a:pt x="5971276" y="3151677"/>
                  <a:pt x="5958523" y="3154995"/>
                </a:cubicBezTo>
                <a:lnTo>
                  <a:pt x="5760067" y="3170687"/>
                </a:lnTo>
                <a:lnTo>
                  <a:pt x="5628108" y="3171710"/>
                </a:lnTo>
                <a:lnTo>
                  <a:pt x="5472054" y="3157690"/>
                </a:lnTo>
                <a:cubicBezTo>
                  <a:pt x="5479284" y="3144662"/>
                  <a:pt x="5440157" y="3158728"/>
                  <a:pt x="5433909" y="3146437"/>
                </a:cubicBezTo>
                <a:cubicBezTo>
                  <a:pt x="5430517" y="3136405"/>
                  <a:pt x="5392976" y="3131721"/>
                  <a:pt x="5382817" y="3128735"/>
                </a:cubicBezTo>
                <a:lnTo>
                  <a:pt x="5262912" y="3108318"/>
                </a:lnTo>
                <a:cubicBezTo>
                  <a:pt x="5252746" y="3108134"/>
                  <a:pt x="5231699" y="3099824"/>
                  <a:pt x="5224109" y="3097194"/>
                </a:cubicBezTo>
                <a:lnTo>
                  <a:pt x="5175808" y="3094204"/>
                </a:lnTo>
                <a:lnTo>
                  <a:pt x="5157702" y="3086981"/>
                </a:lnTo>
                <a:lnTo>
                  <a:pt x="5143747" y="3083581"/>
                </a:lnTo>
                <a:lnTo>
                  <a:pt x="5140744" y="3081480"/>
                </a:lnTo>
                <a:cubicBezTo>
                  <a:pt x="5135026" y="3077440"/>
                  <a:pt x="5129229" y="3073629"/>
                  <a:pt x="5122807" y="3070627"/>
                </a:cubicBezTo>
                <a:cubicBezTo>
                  <a:pt x="5109467" y="3099246"/>
                  <a:pt x="5066004" y="3049810"/>
                  <a:pt x="5066938" y="3077198"/>
                </a:cubicBezTo>
                <a:cubicBezTo>
                  <a:pt x="5029345" y="3065682"/>
                  <a:pt x="5040096" y="3094771"/>
                  <a:pt x="5012662" y="3060817"/>
                </a:cubicBezTo>
                <a:cubicBezTo>
                  <a:pt x="4938174" y="3061200"/>
                  <a:pt x="4917504" y="3074207"/>
                  <a:pt x="4841589" y="3036800"/>
                </a:cubicBezTo>
                <a:cubicBezTo>
                  <a:pt x="4807890" y="3020158"/>
                  <a:pt x="4785258" y="3009012"/>
                  <a:pt x="4763595" y="3009032"/>
                </a:cubicBezTo>
                <a:cubicBezTo>
                  <a:pt x="4742475" y="3004532"/>
                  <a:pt x="4730631" y="3001709"/>
                  <a:pt x="4724334" y="3000018"/>
                </a:cubicBezTo>
                <a:lnTo>
                  <a:pt x="4722324" y="2999269"/>
                </a:lnTo>
                <a:lnTo>
                  <a:pt x="4723259" y="2999058"/>
                </a:lnTo>
                <a:cubicBezTo>
                  <a:pt x="4722296" y="2998416"/>
                  <a:pt x="4719415" y="2997810"/>
                  <a:pt x="4718350" y="2997788"/>
                </a:cubicBezTo>
                <a:lnTo>
                  <a:pt x="4722324" y="2999269"/>
                </a:lnTo>
                <a:lnTo>
                  <a:pt x="4716674" y="3000544"/>
                </a:lnTo>
                <a:cubicBezTo>
                  <a:pt x="4681300" y="2993588"/>
                  <a:pt x="4525895" y="2992780"/>
                  <a:pt x="4516962" y="2990642"/>
                </a:cubicBezTo>
                <a:cubicBezTo>
                  <a:pt x="4458971" y="2977530"/>
                  <a:pt x="4463810" y="2976789"/>
                  <a:pt x="4429691" y="2979991"/>
                </a:cubicBezTo>
                <a:cubicBezTo>
                  <a:pt x="4424455" y="2983362"/>
                  <a:pt x="4370126" y="2977068"/>
                  <a:pt x="4364023" y="2978645"/>
                </a:cubicBezTo>
                <a:lnTo>
                  <a:pt x="4318114" y="2985260"/>
                </a:lnTo>
                <a:lnTo>
                  <a:pt x="4316258" y="2983919"/>
                </a:lnTo>
                <a:cubicBezTo>
                  <a:pt x="4307275" y="2980548"/>
                  <a:pt x="4301145" y="2980549"/>
                  <a:pt x="4296292" y="2982040"/>
                </a:cubicBezTo>
                <a:lnTo>
                  <a:pt x="4291212" y="2984957"/>
                </a:lnTo>
                <a:lnTo>
                  <a:pt x="4277290" y="2984711"/>
                </a:lnTo>
                <a:lnTo>
                  <a:pt x="4249265" y="2987035"/>
                </a:lnTo>
                <a:lnTo>
                  <a:pt x="4203199" y="2984240"/>
                </a:lnTo>
                <a:cubicBezTo>
                  <a:pt x="4203096" y="2983820"/>
                  <a:pt x="4202995" y="2983401"/>
                  <a:pt x="4202893" y="2982981"/>
                </a:cubicBezTo>
                <a:cubicBezTo>
                  <a:pt x="4201267" y="2980144"/>
                  <a:pt x="4198292" y="2978025"/>
                  <a:pt x="4192396" y="2977347"/>
                </a:cubicBezTo>
                <a:cubicBezTo>
                  <a:pt x="4205365" y="2960058"/>
                  <a:pt x="4162425" y="2961953"/>
                  <a:pt x="4143893" y="2961482"/>
                </a:cubicBezTo>
                <a:cubicBezTo>
                  <a:pt x="4125868" y="2954416"/>
                  <a:pt x="4100250" y="2940836"/>
                  <a:pt x="4084245" y="2934949"/>
                </a:cubicBezTo>
                <a:lnTo>
                  <a:pt x="4075694" y="2934114"/>
                </a:lnTo>
                <a:cubicBezTo>
                  <a:pt x="4075655" y="2934013"/>
                  <a:pt x="4075614" y="2933914"/>
                  <a:pt x="4075575" y="2933815"/>
                </a:cubicBezTo>
                <a:cubicBezTo>
                  <a:pt x="4073829" y="2933031"/>
                  <a:pt x="4071057" y="2932530"/>
                  <a:pt x="4066658" y="2932371"/>
                </a:cubicBezTo>
                <a:lnTo>
                  <a:pt x="4060102" y="2932589"/>
                </a:lnTo>
                <a:lnTo>
                  <a:pt x="4043512" y="2930968"/>
                </a:lnTo>
                <a:lnTo>
                  <a:pt x="4038145" y="2928534"/>
                </a:lnTo>
                <a:lnTo>
                  <a:pt x="4036511" y="2924867"/>
                </a:lnTo>
                <a:lnTo>
                  <a:pt x="4034926" y="2925102"/>
                </a:lnTo>
                <a:cubicBezTo>
                  <a:pt x="4022576" y="2929966"/>
                  <a:pt x="4018025" y="2938342"/>
                  <a:pt x="4005686" y="2912534"/>
                </a:cubicBezTo>
                <a:lnTo>
                  <a:pt x="3937994" y="2895077"/>
                </a:lnTo>
                <a:cubicBezTo>
                  <a:pt x="3921658" y="2902801"/>
                  <a:pt x="3909686" y="2898112"/>
                  <a:pt x="3898423" y="2889422"/>
                </a:cubicBezTo>
                <a:cubicBezTo>
                  <a:pt x="3862243" y="2889918"/>
                  <a:pt x="3830779" y="2876048"/>
                  <a:pt x="3790908" y="2869184"/>
                </a:cubicBezTo>
                <a:cubicBezTo>
                  <a:pt x="3742158" y="2854478"/>
                  <a:pt x="3726280" y="2852501"/>
                  <a:pt x="3683661" y="2845261"/>
                </a:cubicBezTo>
                <a:lnTo>
                  <a:pt x="3611183" y="2812990"/>
                </a:lnTo>
                <a:lnTo>
                  <a:pt x="3605003" y="2814352"/>
                </a:lnTo>
                <a:cubicBezTo>
                  <a:pt x="3600731" y="2814971"/>
                  <a:pt x="3597877" y="2814971"/>
                  <a:pt x="3595884" y="2814516"/>
                </a:cubicBezTo>
                <a:lnTo>
                  <a:pt x="3595649" y="2814247"/>
                </a:lnTo>
                <a:lnTo>
                  <a:pt x="3587126" y="2814937"/>
                </a:lnTo>
                <a:cubicBezTo>
                  <a:pt x="3572774" y="2816728"/>
                  <a:pt x="3550540" y="2802529"/>
                  <a:pt x="3537283" y="2805238"/>
                </a:cubicBezTo>
                <a:cubicBezTo>
                  <a:pt x="3515092" y="2800942"/>
                  <a:pt x="3489773" y="2807207"/>
                  <a:pt x="3474371" y="2801577"/>
                </a:cubicBezTo>
                <a:lnTo>
                  <a:pt x="3401876" y="2789529"/>
                </a:lnTo>
                <a:lnTo>
                  <a:pt x="3365036" y="2806481"/>
                </a:lnTo>
                <a:cubicBezTo>
                  <a:pt x="3361007" y="2808779"/>
                  <a:pt x="3355145" y="2809857"/>
                  <a:pt x="3345174" y="2808163"/>
                </a:cubicBezTo>
                <a:lnTo>
                  <a:pt x="3342846" y="2807188"/>
                </a:lnTo>
                <a:cubicBezTo>
                  <a:pt x="3337528" y="2809659"/>
                  <a:pt x="3296694" y="2810789"/>
                  <a:pt x="3263504" y="2813065"/>
                </a:cubicBezTo>
                <a:cubicBezTo>
                  <a:pt x="3210873" y="2815406"/>
                  <a:pt x="3204538" y="2823378"/>
                  <a:pt x="3143704" y="2820840"/>
                </a:cubicBezTo>
                <a:cubicBezTo>
                  <a:pt x="3083839" y="2822069"/>
                  <a:pt x="3073438" y="2828075"/>
                  <a:pt x="3031439" y="2823483"/>
                </a:cubicBezTo>
                <a:lnTo>
                  <a:pt x="2782717" y="2845304"/>
                </a:lnTo>
                <a:cubicBezTo>
                  <a:pt x="2720447" y="2872959"/>
                  <a:pt x="2718750" y="2842390"/>
                  <a:pt x="2647675" y="2855840"/>
                </a:cubicBezTo>
                <a:cubicBezTo>
                  <a:pt x="2583664" y="2795905"/>
                  <a:pt x="2609849" y="2834173"/>
                  <a:pt x="2569176" y="2829599"/>
                </a:cubicBezTo>
                <a:lnTo>
                  <a:pt x="2444403" y="2843500"/>
                </a:lnTo>
                <a:cubicBezTo>
                  <a:pt x="2412730" y="2860060"/>
                  <a:pt x="2355175" y="2829971"/>
                  <a:pt x="2316260" y="2851967"/>
                </a:cubicBezTo>
                <a:cubicBezTo>
                  <a:pt x="2277148" y="2852505"/>
                  <a:pt x="2234330" y="2848310"/>
                  <a:pt x="2209726" y="2846734"/>
                </a:cubicBezTo>
                <a:cubicBezTo>
                  <a:pt x="2172984" y="2843077"/>
                  <a:pt x="2131016" y="2834145"/>
                  <a:pt x="2095813" y="2830023"/>
                </a:cubicBezTo>
                <a:cubicBezTo>
                  <a:pt x="2078687" y="2843632"/>
                  <a:pt x="2046700" y="2821328"/>
                  <a:pt x="1998504" y="2822003"/>
                </a:cubicBezTo>
                <a:cubicBezTo>
                  <a:pt x="1979851" y="2837650"/>
                  <a:pt x="1965997" y="2822267"/>
                  <a:pt x="1929320" y="2843948"/>
                </a:cubicBezTo>
                <a:cubicBezTo>
                  <a:pt x="1927506" y="2842156"/>
                  <a:pt x="1925308" y="2840529"/>
                  <a:pt x="1922798" y="2839117"/>
                </a:cubicBezTo>
                <a:cubicBezTo>
                  <a:pt x="1908224" y="2830923"/>
                  <a:pt x="1886476" y="2831636"/>
                  <a:pt x="1874228" y="2840712"/>
                </a:cubicBezTo>
                <a:cubicBezTo>
                  <a:pt x="1844711" y="2855471"/>
                  <a:pt x="1815838" y="2863248"/>
                  <a:pt x="1787803" y="2868334"/>
                </a:cubicBezTo>
                <a:lnTo>
                  <a:pt x="1739352" y="2863283"/>
                </a:lnTo>
                <a:cubicBezTo>
                  <a:pt x="1720756" y="2859717"/>
                  <a:pt x="1697809" y="2850808"/>
                  <a:pt x="1676219" y="2846934"/>
                </a:cubicBezTo>
                <a:cubicBezTo>
                  <a:pt x="1653856" y="2845729"/>
                  <a:pt x="1629782" y="2852334"/>
                  <a:pt x="1609817" y="2840037"/>
                </a:cubicBezTo>
                <a:cubicBezTo>
                  <a:pt x="1570834" y="2828361"/>
                  <a:pt x="1525521" y="2848516"/>
                  <a:pt x="1497258" y="2814447"/>
                </a:cubicBezTo>
                <a:cubicBezTo>
                  <a:pt x="1419429" y="2799738"/>
                  <a:pt x="1265224" y="2779725"/>
                  <a:pt x="1151127" y="2765012"/>
                </a:cubicBezTo>
                <a:cubicBezTo>
                  <a:pt x="1044820" y="2755201"/>
                  <a:pt x="911490" y="2756949"/>
                  <a:pt x="859417" y="2755579"/>
                </a:cubicBezTo>
                <a:lnTo>
                  <a:pt x="838688" y="2756792"/>
                </a:lnTo>
                <a:cubicBezTo>
                  <a:pt x="829380" y="2753383"/>
                  <a:pt x="823010" y="2753358"/>
                  <a:pt x="817957" y="2754828"/>
                </a:cubicBezTo>
                <a:lnTo>
                  <a:pt x="812654" y="2757722"/>
                </a:lnTo>
                <a:lnTo>
                  <a:pt x="721195" y="2756632"/>
                </a:lnTo>
                <a:cubicBezTo>
                  <a:pt x="721095" y="2756212"/>
                  <a:pt x="720991" y="2755791"/>
                  <a:pt x="720890" y="2755370"/>
                </a:cubicBezTo>
                <a:cubicBezTo>
                  <a:pt x="719222" y="2752527"/>
                  <a:pt x="716144" y="2750395"/>
                  <a:pt x="710023" y="2749693"/>
                </a:cubicBezTo>
                <a:cubicBezTo>
                  <a:pt x="689532" y="2741604"/>
                  <a:pt x="619665" y="2714421"/>
                  <a:pt x="597940" y="2706835"/>
                </a:cubicBezTo>
                <a:cubicBezTo>
                  <a:pt x="587430" y="2706236"/>
                  <a:pt x="583862" y="2704593"/>
                  <a:pt x="579683" y="2704183"/>
                </a:cubicBezTo>
                <a:lnTo>
                  <a:pt x="572865" y="2704372"/>
                </a:lnTo>
                <a:cubicBezTo>
                  <a:pt x="550627" y="2698066"/>
                  <a:pt x="474197" y="2673651"/>
                  <a:pt x="446247" y="2666342"/>
                </a:cubicBezTo>
                <a:cubicBezTo>
                  <a:pt x="429213" y="2673994"/>
                  <a:pt x="416808" y="2669256"/>
                  <a:pt x="405163" y="2660519"/>
                </a:cubicBezTo>
                <a:cubicBezTo>
                  <a:pt x="367566" y="2660861"/>
                  <a:pt x="334968" y="2646856"/>
                  <a:pt x="293583" y="2639823"/>
                </a:cubicBezTo>
                <a:lnTo>
                  <a:pt x="119529" y="2588018"/>
                </a:lnTo>
                <a:cubicBezTo>
                  <a:pt x="73377" y="2578908"/>
                  <a:pt x="36403" y="2586550"/>
                  <a:pt x="16674" y="2585162"/>
                </a:cubicBezTo>
                <a:lnTo>
                  <a:pt x="1150" y="2579693"/>
                </a:lnTo>
                <a:cubicBezTo>
                  <a:pt x="-1438" y="2323697"/>
                  <a:pt x="1148" y="1341304"/>
                  <a:pt x="1148" y="1049184"/>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439B5664-9503-42C5-9C6E-CFA4CFCE15A9}"/>
              </a:ext>
            </a:extLst>
          </p:cNvPr>
          <p:cNvSpPr>
            <a:spLocks noGrp="1"/>
          </p:cNvSpPr>
          <p:nvPr>
            <p:ph type="title"/>
          </p:nvPr>
        </p:nvSpPr>
        <p:spPr>
          <a:xfrm>
            <a:off x="1137036" y="548640"/>
            <a:ext cx="9916632" cy="1188720"/>
          </a:xfrm>
        </p:spPr>
        <p:txBody>
          <a:bodyPr>
            <a:normAutofit/>
          </a:bodyPr>
          <a:lstStyle/>
          <a:p>
            <a:r>
              <a:rPr lang="sk-SK">
                <a:solidFill>
                  <a:schemeClr val="tx1">
                    <a:lumMod val="85000"/>
                    <a:lumOff val="15000"/>
                  </a:schemeClr>
                </a:solidFill>
              </a:rPr>
              <a:t>Kto je spotrebiteľ?</a:t>
            </a:r>
          </a:p>
        </p:txBody>
      </p:sp>
      <p:sp>
        <p:nvSpPr>
          <p:cNvPr id="3" name="Zástupný objekt pre obsah 2">
            <a:extLst>
              <a:ext uri="{FF2B5EF4-FFF2-40B4-BE49-F238E27FC236}">
                <a16:creationId xmlns:a16="http://schemas.microsoft.com/office/drawing/2014/main" id="{59311668-7847-4666-B26F-AEE1502F221A}"/>
              </a:ext>
            </a:extLst>
          </p:cNvPr>
          <p:cNvSpPr>
            <a:spLocks noGrp="1"/>
          </p:cNvSpPr>
          <p:nvPr>
            <p:ph idx="1"/>
          </p:nvPr>
        </p:nvSpPr>
        <p:spPr>
          <a:xfrm>
            <a:off x="1957987" y="2431767"/>
            <a:ext cx="8276026" cy="3685156"/>
          </a:xfrm>
        </p:spPr>
        <p:txBody>
          <a:bodyPr anchor="ctr">
            <a:normAutofit/>
          </a:bodyPr>
          <a:lstStyle/>
          <a:p>
            <a:pPr marL="0" indent="0">
              <a:buNone/>
            </a:pPr>
            <a:r>
              <a:rPr lang="sk-SK" sz="2000">
                <a:solidFill>
                  <a:schemeClr val="tx1">
                    <a:lumMod val="85000"/>
                    <a:lumOff val="15000"/>
                  </a:schemeClr>
                </a:solidFill>
                <a:latin typeface="Arial" panose="020B0604020202020204" pitchFamily="34" charset="0"/>
              </a:rPr>
              <a:t>S</a:t>
            </a:r>
            <a:r>
              <a:rPr lang="sk-SK" sz="2000">
                <a:solidFill>
                  <a:schemeClr val="tx1">
                    <a:lumMod val="85000"/>
                    <a:lumOff val="15000"/>
                  </a:schemeClr>
                </a:solidFill>
                <a:effectLst/>
                <a:latin typeface="Arial" panose="020B0604020202020204" pitchFamily="34" charset="0"/>
              </a:rPr>
              <a:t>potrebiteľom stávame vtedy, keď pri uzatváraní a plnení spotrebiteľskej zmluvy nekonáme ako podnikatelia alebo zamestnanci.</a:t>
            </a:r>
            <a:endParaRPr lang="sk-SK" sz="2000">
              <a:solidFill>
                <a:schemeClr val="tx1">
                  <a:lumMod val="85000"/>
                  <a:lumOff val="15000"/>
                </a:schemeClr>
              </a:solidFill>
            </a:endParaRPr>
          </a:p>
        </p:txBody>
      </p:sp>
    </p:spTree>
    <p:extLst>
      <p:ext uri="{BB962C8B-B14F-4D97-AF65-F5344CB8AC3E}">
        <p14:creationId xmlns:p14="http://schemas.microsoft.com/office/powerpoint/2010/main" val="2103597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5CF486-D9E5-4A66-898A-F3D62B81B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5"/>
            <a:ext cx="12193149" cy="2200064"/>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 name="connsiteX0" fmla="*/ 1148 w 12193149"/>
              <a:gd name="connsiteY0" fmla="*/ 818782 h 3163521"/>
              <a:gd name="connsiteX1" fmla="*/ 12181789 w 12193149"/>
              <a:gd name="connsiteY1" fmla="*/ 0 h 3163521"/>
              <a:gd name="connsiteX2" fmla="*/ 12193149 w 12193149"/>
              <a:gd name="connsiteY2" fmla="*/ 1398521 h 3163521"/>
              <a:gd name="connsiteX3" fmla="*/ 12185986 w 12193149"/>
              <a:gd name="connsiteY3" fmla="*/ 1402971 h 3163521"/>
              <a:gd name="connsiteX4" fmla="*/ 12156363 w 12193149"/>
              <a:gd name="connsiteY4" fmla="*/ 1416148 h 3163521"/>
              <a:gd name="connsiteX5" fmla="*/ 12139215 w 12193149"/>
              <a:gd name="connsiteY5" fmla="*/ 1441961 h 3163521"/>
              <a:gd name="connsiteX6" fmla="*/ 12126327 w 12193149"/>
              <a:gd name="connsiteY6" fmla="*/ 1443472 h 3163521"/>
              <a:gd name="connsiteX7" fmla="*/ 12124007 w 12193149"/>
              <a:gd name="connsiteY7" fmla="*/ 1443576 h 3163521"/>
              <a:gd name="connsiteX8" fmla="*/ 12116854 w 12193149"/>
              <a:gd name="connsiteY8" fmla="*/ 1447390 h 3163521"/>
              <a:gd name="connsiteX9" fmla="*/ 12099497 w 12193149"/>
              <a:gd name="connsiteY9" fmla="*/ 1446921 h 3163521"/>
              <a:gd name="connsiteX10" fmla="*/ 12087073 w 12193149"/>
              <a:gd name="connsiteY10" fmla="*/ 1455123 h 3163521"/>
              <a:gd name="connsiteX11" fmla="*/ 12031073 w 12193149"/>
              <a:gd name="connsiteY11" fmla="*/ 1498791 h 3163521"/>
              <a:gd name="connsiteX12" fmla="*/ 11995833 w 12193149"/>
              <a:gd name="connsiteY12" fmla="*/ 1522240 h 3163521"/>
              <a:gd name="connsiteX13" fmla="*/ 11979717 w 12193149"/>
              <a:gd name="connsiteY13" fmla="*/ 1526943 h 3163521"/>
              <a:gd name="connsiteX14" fmla="*/ 11959046 w 12193149"/>
              <a:gd name="connsiteY14" fmla="*/ 1536340 h 3163521"/>
              <a:gd name="connsiteX15" fmla="*/ 11920454 w 12193149"/>
              <a:gd name="connsiteY15" fmla="*/ 1549665 h 3163521"/>
              <a:gd name="connsiteX16" fmla="*/ 11903656 w 12193149"/>
              <a:gd name="connsiteY16" fmla="*/ 1561208 h 3163521"/>
              <a:gd name="connsiteX17" fmla="*/ 11895048 w 12193149"/>
              <a:gd name="connsiteY17" fmla="*/ 1563573 h 3163521"/>
              <a:gd name="connsiteX18" fmla="*/ 11891968 w 12193149"/>
              <a:gd name="connsiteY18" fmla="*/ 1574511 h 3163521"/>
              <a:gd name="connsiteX19" fmla="*/ 11870776 w 12193149"/>
              <a:gd name="connsiteY19" fmla="*/ 1596598 h 3163521"/>
              <a:gd name="connsiteX20" fmla="*/ 11813376 w 12193149"/>
              <a:gd name="connsiteY20" fmla="*/ 1616441 h 3163521"/>
              <a:gd name="connsiteX21" fmla="*/ 11590693 w 12193149"/>
              <a:gd name="connsiteY21" fmla="*/ 1782559 h 3163521"/>
              <a:gd name="connsiteX22" fmla="*/ 11506817 w 12193149"/>
              <a:gd name="connsiteY22" fmla="*/ 1852405 h 3163521"/>
              <a:gd name="connsiteX23" fmla="*/ 11280332 w 12193149"/>
              <a:gd name="connsiteY23" fmla="*/ 2042353 h 3163521"/>
              <a:gd name="connsiteX24" fmla="*/ 11228309 w 12193149"/>
              <a:gd name="connsiteY24" fmla="*/ 2095018 h 3163521"/>
              <a:gd name="connsiteX25" fmla="*/ 11218087 w 12193149"/>
              <a:gd name="connsiteY25" fmla="*/ 2094743 h 3163521"/>
              <a:gd name="connsiteX26" fmla="*/ 11217184 w 12193149"/>
              <a:gd name="connsiteY26" fmla="*/ 2093800 h 3163521"/>
              <a:gd name="connsiteX27" fmla="*/ 11188885 w 12193149"/>
              <a:gd name="connsiteY27" fmla="*/ 2111165 h 3163521"/>
              <a:gd name="connsiteX28" fmla="*/ 11184501 w 12193149"/>
              <a:gd name="connsiteY28" fmla="*/ 2111307 h 3163521"/>
              <a:gd name="connsiteX29" fmla="*/ 11166854 w 12193149"/>
              <a:gd name="connsiteY29" fmla="*/ 2125394 h 3163521"/>
              <a:gd name="connsiteX30" fmla="*/ 11157311 w 12193149"/>
              <a:gd name="connsiteY30" fmla="*/ 2131196 h 3163521"/>
              <a:gd name="connsiteX31" fmla="*/ 11155496 w 12193149"/>
              <a:gd name="connsiteY31" fmla="*/ 2135879 h 3163521"/>
              <a:gd name="connsiteX32" fmla="*/ 11140961 w 12193149"/>
              <a:gd name="connsiteY32" fmla="*/ 2142897 h 3163521"/>
              <a:gd name="connsiteX33" fmla="*/ 11138961 w 12193149"/>
              <a:gd name="connsiteY33" fmla="*/ 2142554 h 3163521"/>
              <a:gd name="connsiteX34" fmla="*/ 11128208 w 12193149"/>
              <a:gd name="connsiteY34" fmla="*/ 2152614 h 3163521"/>
              <a:gd name="connsiteX35" fmla="*/ 11120691 w 12193149"/>
              <a:gd name="connsiteY35" fmla="*/ 2166206 h 3163521"/>
              <a:gd name="connsiteX36" fmla="*/ 10894683 w 12193149"/>
              <a:gd name="connsiteY36" fmla="*/ 2292181 h 3163521"/>
              <a:gd name="connsiteX37" fmla="*/ 10773300 w 12193149"/>
              <a:gd name="connsiteY37" fmla="*/ 2341973 h 3163521"/>
              <a:gd name="connsiteX38" fmla="*/ 10627668 w 12193149"/>
              <a:gd name="connsiteY38" fmla="*/ 2378011 h 3163521"/>
              <a:gd name="connsiteX39" fmla="*/ 10581895 w 12193149"/>
              <a:gd name="connsiteY39" fmla="*/ 2387471 h 3163521"/>
              <a:gd name="connsiteX40" fmla="*/ 10547790 w 12193149"/>
              <a:gd name="connsiteY40" fmla="*/ 2417205 h 3163521"/>
              <a:gd name="connsiteX41" fmla="*/ 10529643 w 12193149"/>
              <a:gd name="connsiteY41" fmla="*/ 2415689 h 3163521"/>
              <a:gd name="connsiteX42" fmla="*/ 10526446 w 12193149"/>
              <a:gd name="connsiteY42" fmla="*/ 2415193 h 3163521"/>
              <a:gd name="connsiteX43" fmla="*/ 10515129 w 12193149"/>
              <a:gd name="connsiteY43" fmla="*/ 2418319 h 3163521"/>
              <a:gd name="connsiteX44" fmla="*/ 10491735 w 12193149"/>
              <a:gd name="connsiteY44" fmla="*/ 2412938 h 3163521"/>
              <a:gd name="connsiteX45" fmla="*/ 10471418 w 12193149"/>
              <a:gd name="connsiteY45" fmla="*/ 2420475 h 3163521"/>
              <a:gd name="connsiteX46" fmla="*/ 10377042 w 12193149"/>
              <a:gd name="connsiteY46" fmla="*/ 2463380 h 3163521"/>
              <a:gd name="connsiteX47" fmla="*/ 10319338 w 12193149"/>
              <a:gd name="connsiteY47" fmla="*/ 2485003 h 3163521"/>
              <a:gd name="connsiteX48" fmla="*/ 10295467 w 12193149"/>
              <a:gd name="connsiteY48" fmla="*/ 2486861 h 3163521"/>
              <a:gd name="connsiteX49" fmla="*/ 10263443 w 12193149"/>
              <a:gd name="connsiteY49" fmla="*/ 2493730 h 3163521"/>
              <a:gd name="connsiteX50" fmla="*/ 10205418 w 12193149"/>
              <a:gd name="connsiteY50" fmla="*/ 2500931 h 3163521"/>
              <a:gd name="connsiteX51" fmla="*/ 10177759 w 12193149"/>
              <a:gd name="connsiteY51" fmla="*/ 2511725 h 3163521"/>
              <a:gd name="connsiteX52" fmla="*/ 10165070 w 12193149"/>
              <a:gd name="connsiteY52" fmla="*/ 2512521 h 3163521"/>
              <a:gd name="connsiteX53" fmla="*/ 10156308 w 12193149"/>
              <a:gd name="connsiteY53" fmla="*/ 2526269 h 3163521"/>
              <a:gd name="connsiteX54" fmla="*/ 10118267 w 12193149"/>
              <a:gd name="connsiteY54" fmla="*/ 2549924 h 3163521"/>
              <a:gd name="connsiteX55" fmla="*/ 10083317 w 12193149"/>
              <a:gd name="connsiteY55" fmla="*/ 2562078 h 3163521"/>
              <a:gd name="connsiteX56" fmla="*/ 10040388 w 12193149"/>
              <a:gd name="connsiteY56" fmla="*/ 2560414 h 3163521"/>
              <a:gd name="connsiteX57" fmla="*/ 9961167 w 12193149"/>
              <a:gd name="connsiteY57" fmla="*/ 2575929 h 3163521"/>
              <a:gd name="connsiteX58" fmla="*/ 9848940 w 12193149"/>
              <a:gd name="connsiteY58" fmla="*/ 2582697 h 3163521"/>
              <a:gd name="connsiteX59" fmla="*/ 9729457 w 12193149"/>
              <a:gd name="connsiteY59" fmla="*/ 2602904 h 3163521"/>
              <a:gd name="connsiteX60" fmla="*/ 9613704 w 12193149"/>
              <a:gd name="connsiteY60" fmla="*/ 2631153 h 3163521"/>
              <a:gd name="connsiteX61" fmla="*/ 9338590 w 12193149"/>
              <a:gd name="connsiteY61" fmla="*/ 2688075 h 3163521"/>
              <a:gd name="connsiteX62" fmla="*/ 9232518 w 12193149"/>
              <a:gd name="connsiteY62" fmla="*/ 2711931 h 3163521"/>
              <a:gd name="connsiteX63" fmla="*/ 9156690 w 12193149"/>
              <a:gd name="connsiteY63" fmla="*/ 2722010 h 3163521"/>
              <a:gd name="connsiteX64" fmla="*/ 9054601 w 12193149"/>
              <a:gd name="connsiteY64" fmla="*/ 2729537 h 3163521"/>
              <a:gd name="connsiteX65" fmla="*/ 9006634 w 12193149"/>
              <a:gd name="connsiteY65" fmla="*/ 2732822 h 3163521"/>
              <a:gd name="connsiteX66" fmla="*/ 9006349 w 12193149"/>
              <a:gd name="connsiteY66" fmla="*/ 2732582 h 3163521"/>
              <a:gd name="connsiteX67" fmla="*/ 8997380 w 12193149"/>
              <a:gd name="connsiteY67" fmla="*/ 2733793 h 3163521"/>
              <a:gd name="connsiteX68" fmla="*/ 8991542 w 12193149"/>
              <a:gd name="connsiteY68" fmla="*/ 2735854 h 3163521"/>
              <a:gd name="connsiteX69" fmla="*/ 8975485 w 12193149"/>
              <a:gd name="connsiteY69" fmla="*/ 2739080 h 3163521"/>
              <a:gd name="connsiteX70" fmla="*/ 8969159 w 12193149"/>
              <a:gd name="connsiteY70" fmla="*/ 2738380 h 3163521"/>
              <a:gd name="connsiteX71" fmla="*/ 8964196 w 12193149"/>
              <a:gd name="connsiteY71" fmla="*/ 2736155 h 3163521"/>
              <a:gd name="connsiteX72" fmla="*/ 8930136 w 12193149"/>
              <a:gd name="connsiteY72" fmla="*/ 2732967 h 3163521"/>
              <a:gd name="connsiteX73" fmla="*/ 8753592 w 12193149"/>
              <a:gd name="connsiteY73" fmla="*/ 2752199 h 3163521"/>
              <a:gd name="connsiteX74" fmla="*/ 8708995 w 12193149"/>
              <a:gd name="connsiteY74" fmla="*/ 2754300 h 3163521"/>
              <a:gd name="connsiteX75" fmla="*/ 8597219 w 12193149"/>
              <a:gd name="connsiteY75" fmla="*/ 2762872 h 3163521"/>
              <a:gd name="connsiteX76" fmla="*/ 8526378 w 12193149"/>
              <a:gd name="connsiteY76" fmla="*/ 2748030 h 3163521"/>
              <a:gd name="connsiteX77" fmla="*/ 8512131 w 12193149"/>
              <a:gd name="connsiteY77" fmla="*/ 2753945 h 3163521"/>
              <a:gd name="connsiteX78" fmla="*/ 8507315 w 12193149"/>
              <a:gd name="connsiteY78" fmla="*/ 2756946 h 3163521"/>
              <a:gd name="connsiteX79" fmla="*/ 8499116 w 12193149"/>
              <a:gd name="connsiteY79" fmla="*/ 2759684 h 3163521"/>
              <a:gd name="connsiteX80" fmla="*/ 8498742 w 12193149"/>
              <a:gd name="connsiteY80" fmla="*/ 2759505 h 3163521"/>
              <a:gd name="connsiteX81" fmla="*/ 8491397 w 12193149"/>
              <a:gd name="connsiteY81" fmla="*/ 2762555 h 3163521"/>
              <a:gd name="connsiteX82" fmla="*/ 8368330 w 12193149"/>
              <a:gd name="connsiteY82" fmla="*/ 2776597 h 3163521"/>
              <a:gd name="connsiteX83" fmla="*/ 8354947 w 12193149"/>
              <a:gd name="connsiteY83" fmla="*/ 2776791 h 3163521"/>
              <a:gd name="connsiteX84" fmla="*/ 8321252 w 12193149"/>
              <a:gd name="connsiteY84" fmla="*/ 2793369 h 3163521"/>
              <a:gd name="connsiteX85" fmla="*/ 8315581 w 12193149"/>
              <a:gd name="connsiteY85" fmla="*/ 2793695 h 3163521"/>
              <a:gd name="connsiteX86" fmla="*/ 8296322 w 12193149"/>
              <a:gd name="connsiteY86" fmla="*/ 2807590 h 3163521"/>
              <a:gd name="connsiteX87" fmla="*/ 8285424 w 12193149"/>
              <a:gd name="connsiteY87" fmla="*/ 2813413 h 3163521"/>
              <a:gd name="connsiteX88" fmla="*/ 8284298 w 12193149"/>
              <a:gd name="connsiteY88" fmla="*/ 2817856 h 3163521"/>
              <a:gd name="connsiteX89" fmla="*/ 8267224 w 12193149"/>
              <a:gd name="connsiteY89" fmla="*/ 2825031 h 3163521"/>
              <a:gd name="connsiteX90" fmla="*/ 8264525 w 12193149"/>
              <a:gd name="connsiteY90" fmla="*/ 2824801 h 3163521"/>
              <a:gd name="connsiteX91" fmla="*/ 8253181 w 12193149"/>
              <a:gd name="connsiteY91" fmla="*/ 2834644 h 3163521"/>
              <a:gd name="connsiteX92" fmla="*/ 8246982 w 12193149"/>
              <a:gd name="connsiteY92" fmla="*/ 2847636 h 3163521"/>
              <a:gd name="connsiteX93" fmla="*/ 8091420 w 12193149"/>
              <a:gd name="connsiteY93" fmla="*/ 2893797 h 3163521"/>
              <a:gd name="connsiteX94" fmla="*/ 7906555 w 12193149"/>
              <a:gd name="connsiteY94" fmla="*/ 2935770 h 3163521"/>
              <a:gd name="connsiteX95" fmla="*/ 7719893 w 12193149"/>
              <a:gd name="connsiteY95" fmla="*/ 2961485 h 3163521"/>
              <a:gd name="connsiteX96" fmla="*/ 7615495 w 12193149"/>
              <a:gd name="connsiteY96" fmla="*/ 2958014 h 3163521"/>
              <a:gd name="connsiteX97" fmla="*/ 7528691 w 12193149"/>
              <a:gd name="connsiteY97" fmla="*/ 2963842 h 3163521"/>
              <a:gd name="connsiteX98" fmla="*/ 7520719 w 12193149"/>
              <a:gd name="connsiteY98" fmla="*/ 2966395 h 3163521"/>
              <a:gd name="connsiteX99" fmla="*/ 7508559 w 12193149"/>
              <a:gd name="connsiteY99" fmla="*/ 2967730 h 3163521"/>
              <a:gd name="connsiteX100" fmla="*/ 7508188 w 12193149"/>
              <a:gd name="connsiteY100" fmla="*/ 2967403 h 3163521"/>
              <a:gd name="connsiteX101" fmla="*/ 7496943 w 12193149"/>
              <a:gd name="connsiteY101" fmla="*/ 2969355 h 3163521"/>
              <a:gd name="connsiteX102" fmla="*/ 7219707 w 12193149"/>
              <a:gd name="connsiteY102" fmla="*/ 2975462 h 3163521"/>
              <a:gd name="connsiteX103" fmla="*/ 7202249 w 12193149"/>
              <a:gd name="connsiteY103" fmla="*/ 2980012 h 3163521"/>
              <a:gd name="connsiteX104" fmla="*/ 7198152 w 12193149"/>
              <a:gd name="connsiteY104" fmla="*/ 2985370 h 3163521"/>
              <a:gd name="connsiteX105" fmla="*/ 7171956 w 12193149"/>
              <a:gd name="connsiteY105" fmla="*/ 2990018 h 3163521"/>
              <a:gd name="connsiteX106" fmla="*/ 7098136 w 12193149"/>
              <a:gd name="connsiteY106" fmla="*/ 3002246 h 3163521"/>
              <a:gd name="connsiteX107" fmla="*/ 7019644 w 12193149"/>
              <a:gd name="connsiteY107" fmla="*/ 3001872 h 3163521"/>
              <a:gd name="connsiteX108" fmla="*/ 6905294 w 12193149"/>
              <a:gd name="connsiteY108" fmla="*/ 3031378 h 3163521"/>
              <a:gd name="connsiteX109" fmla="*/ 6709370 w 12193149"/>
              <a:gd name="connsiteY109" fmla="*/ 3059333 h 3163521"/>
              <a:gd name="connsiteX110" fmla="*/ 6550602 w 12193149"/>
              <a:gd name="connsiteY110" fmla="*/ 3088109 h 3163521"/>
              <a:gd name="connsiteX111" fmla="*/ 6318708 w 12193149"/>
              <a:gd name="connsiteY111" fmla="*/ 3134909 h 3163521"/>
              <a:gd name="connsiteX112" fmla="*/ 6169822 w 12193149"/>
              <a:gd name="connsiteY112" fmla="*/ 3136996 h 3163521"/>
              <a:gd name="connsiteX113" fmla="*/ 6074996 w 12193149"/>
              <a:gd name="connsiteY113" fmla="*/ 3157458 h 3163521"/>
              <a:gd name="connsiteX114" fmla="*/ 6069677 w 12193149"/>
              <a:gd name="connsiteY114" fmla="*/ 3155921 h 3163521"/>
              <a:gd name="connsiteX115" fmla="*/ 6049786 w 12193149"/>
              <a:gd name="connsiteY115" fmla="*/ 3156604 h 3163521"/>
              <a:gd name="connsiteX116" fmla="*/ 6042433 w 12193149"/>
              <a:gd name="connsiteY116" fmla="*/ 3148255 h 3163521"/>
              <a:gd name="connsiteX117" fmla="*/ 6011238 w 12193149"/>
              <a:gd name="connsiteY117" fmla="*/ 3143162 h 3163521"/>
              <a:gd name="connsiteX118" fmla="*/ 5958523 w 12193149"/>
              <a:gd name="connsiteY118" fmla="*/ 3146806 h 3163521"/>
              <a:gd name="connsiteX119" fmla="*/ 5760067 w 12193149"/>
              <a:gd name="connsiteY119" fmla="*/ 3162498 h 3163521"/>
              <a:gd name="connsiteX120" fmla="*/ 5628108 w 12193149"/>
              <a:gd name="connsiteY120" fmla="*/ 3163521 h 3163521"/>
              <a:gd name="connsiteX121" fmla="*/ 5472054 w 12193149"/>
              <a:gd name="connsiteY121" fmla="*/ 3149501 h 3163521"/>
              <a:gd name="connsiteX122" fmla="*/ 5433909 w 12193149"/>
              <a:gd name="connsiteY122" fmla="*/ 3138248 h 3163521"/>
              <a:gd name="connsiteX123" fmla="*/ 5382817 w 12193149"/>
              <a:gd name="connsiteY123" fmla="*/ 3120546 h 3163521"/>
              <a:gd name="connsiteX124" fmla="*/ 5262912 w 12193149"/>
              <a:gd name="connsiteY124" fmla="*/ 3100129 h 3163521"/>
              <a:gd name="connsiteX125" fmla="*/ 5224109 w 12193149"/>
              <a:gd name="connsiteY125" fmla="*/ 3089005 h 3163521"/>
              <a:gd name="connsiteX126" fmla="*/ 5175808 w 12193149"/>
              <a:gd name="connsiteY126" fmla="*/ 3086015 h 3163521"/>
              <a:gd name="connsiteX127" fmla="*/ 5157702 w 12193149"/>
              <a:gd name="connsiteY127" fmla="*/ 3078792 h 3163521"/>
              <a:gd name="connsiteX128" fmla="*/ 5143747 w 12193149"/>
              <a:gd name="connsiteY128" fmla="*/ 3075392 h 3163521"/>
              <a:gd name="connsiteX129" fmla="*/ 5140744 w 12193149"/>
              <a:gd name="connsiteY129" fmla="*/ 3073291 h 3163521"/>
              <a:gd name="connsiteX130" fmla="*/ 5122807 w 12193149"/>
              <a:gd name="connsiteY130" fmla="*/ 3062438 h 3163521"/>
              <a:gd name="connsiteX131" fmla="*/ 5066938 w 12193149"/>
              <a:gd name="connsiteY131" fmla="*/ 3069009 h 3163521"/>
              <a:gd name="connsiteX132" fmla="*/ 5012662 w 12193149"/>
              <a:gd name="connsiteY132" fmla="*/ 3052628 h 3163521"/>
              <a:gd name="connsiteX133" fmla="*/ 4841589 w 12193149"/>
              <a:gd name="connsiteY133" fmla="*/ 3028611 h 3163521"/>
              <a:gd name="connsiteX134" fmla="*/ 4763595 w 12193149"/>
              <a:gd name="connsiteY134" fmla="*/ 3000843 h 3163521"/>
              <a:gd name="connsiteX135" fmla="*/ 4724334 w 12193149"/>
              <a:gd name="connsiteY135" fmla="*/ 2991829 h 3163521"/>
              <a:gd name="connsiteX136" fmla="*/ 4722324 w 12193149"/>
              <a:gd name="connsiteY136" fmla="*/ 2991080 h 3163521"/>
              <a:gd name="connsiteX137" fmla="*/ 4723259 w 12193149"/>
              <a:gd name="connsiteY137" fmla="*/ 2990869 h 3163521"/>
              <a:gd name="connsiteX138" fmla="*/ 4718350 w 12193149"/>
              <a:gd name="connsiteY138" fmla="*/ 2989599 h 3163521"/>
              <a:gd name="connsiteX139" fmla="*/ 4722324 w 12193149"/>
              <a:gd name="connsiteY139" fmla="*/ 2991080 h 3163521"/>
              <a:gd name="connsiteX140" fmla="*/ 4716674 w 12193149"/>
              <a:gd name="connsiteY140" fmla="*/ 2992355 h 3163521"/>
              <a:gd name="connsiteX141" fmla="*/ 4516962 w 12193149"/>
              <a:gd name="connsiteY141" fmla="*/ 2982453 h 3163521"/>
              <a:gd name="connsiteX142" fmla="*/ 4429691 w 12193149"/>
              <a:gd name="connsiteY142" fmla="*/ 2971802 h 3163521"/>
              <a:gd name="connsiteX143" fmla="*/ 4364023 w 12193149"/>
              <a:gd name="connsiteY143" fmla="*/ 2970456 h 3163521"/>
              <a:gd name="connsiteX144" fmla="*/ 4318114 w 12193149"/>
              <a:gd name="connsiteY144" fmla="*/ 2977071 h 3163521"/>
              <a:gd name="connsiteX145" fmla="*/ 4316258 w 12193149"/>
              <a:gd name="connsiteY145" fmla="*/ 2975730 h 3163521"/>
              <a:gd name="connsiteX146" fmla="*/ 4296292 w 12193149"/>
              <a:gd name="connsiteY146" fmla="*/ 2973851 h 3163521"/>
              <a:gd name="connsiteX147" fmla="*/ 4291212 w 12193149"/>
              <a:gd name="connsiteY147" fmla="*/ 2976768 h 3163521"/>
              <a:gd name="connsiteX148" fmla="*/ 4277290 w 12193149"/>
              <a:gd name="connsiteY148" fmla="*/ 2976522 h 3163521"/>
              <a:gd name="connsiteX149" fmla="*/ 4249265 w 12193149"/>
              <a:gd name="connsiteY149" fmla="*/ 2978846 h 3163521"/>
              <a:gd name="connsiteX150" fmla="*/ 4203199 w 12193149"/>
              <a:gd name="connsiteY150" fmla="*/ 2976051 h 3163521"/>
              <a:gd name="connsiteX151" fmla="*/ 4202893 w 12193149"/>
              <a:gd name="connsiteY151" fmla="*/ 2974792 h 3163521"/>
              <a:gd name="connsiteX152" fmla="*/ 4192396 w 12193149"/>
              <a:gd name="connsiteY152" fmla="*/ 2969158 h 3163521"/>
              <a:gd name="connsiteX153" fmla="*/ 4143893 w 12193149"/>
              <a:gd name="connsiteY153" fmla="*/ 2953293 h 3163521"/>
              <a:gd name="connsiteX154" fmla="*/ 4084245 w 12193149"/>
              <a:gd name="connsiteY154" fmla="*/ 2926760 h 3163521"/>
              <a:gd name="connsiteX155" fmla="*/ 4075694 w 12193149"/>
              <a:gd name="connsiteY155" fmla="*/ 2925925 h 3163521"/>
              <a:gd name="connsiteX156" fmla="*/ 4075575 w 12193149"/>
              <a:gd name="connsiteY156" fmla="*/ 2925626 h 3163521"/>
              <a:gd name="connsiteX157" fmla="*/ 4066658 w 12193149"/>
              <a:gd name="connsiteY157" fmla="*/ 2924182 h 3163521"/>
              <a:gd name="connsiteX158" fmla="*/ 4060102 w 12193149"/>
              <a:gd name="connsiteY158" fmla="*/ 2924400 h 3163521"/>
              <a:gd name="connsiteX159" fmla="*/ 4043512 w 12193149"/>
              <a:gd name="connsiteY159" fmla="*/ 2922779 h 3163521"/>
              <a:gd name="connsiteX160" fmla="*/ 4038145 w 12193149"/>
              <a:gd name="connsiteY160" fmla="*/ 2920345 h 3163521"/>
              <a:gd name="connsiteX161" fmla="*/ 4036511 w 12193149"/>
              <a:gd name="connsiteY161" fmla="*/ 2916678 h 3163521"/>
              <a:gd name="connsiteX162" fmla="*/ 4034926 w 12193149"/>
              <a:gd name="connsiteY162" fmla="*/ 2916913 h 3163521"/>
              <a:gd name="connsiteX163" fmla="*/ 4005686 w 12193149"/>
              <a:gd name="connsiteY163" fmla="*/ 2904345 h 3163521"/>
              <a:gd name="connsiteX164" fmla="*/ 3937994 w 12193149"/>
              <a:gd name="connsiteY164" fmla="*/ 2886888 h 3163521"/>
              <a:gd name="connsiteX165" fmla="*/ 3898423 w 12193149"/>
              <a:gd name="connsiteY165" fmla="*/ 2881233 h 3163521"/>
              <a:gd name="connsiteX166" fmla="*/ 3790908 w 12193149"/>
              <a:gd name="connsiteY166" fmla="*/ 2860995 h 3163521"/>
              <a:gd name="connsiteX167" fmla="*/ 3683661 w 12193149"/>
              <a:gd name="connsiteY167" fmla="*/ 2837072 h 3163521"/>
              <a:gd name="connsiteX168" fmla="*/ 3611183 w 12193149"/>
              <a:gd name="connsiteY168" fmla="*/ 2804801 h 3163521"/>
              <a:gd name="connsiteX169" fmla="*/ 3605003 w 12193149"/>
              <a:gd name="connsiteY169" fmla="*/ 2806163 h 3163521"/>
              <a:gd name="connsiteX170" fmla="*/ 3595884 w 12193149"/>
              <a:gd name="connsiteY170" fmla="*/ 2806327 h 3163521"/>
              <a:gd name="connsiteX171" fmla="*/ 3595649 w 12193149"/>
              <a:gd name="connsiteY171" fmla="*/ 2806058 h 3163521"/>
              <a:gd name="connsiteX172" fmla="*/ 3587126 w 12193149"/>
              <a:gd name="connsiteY172" fmla="*/ 2806748 h 3163521"/>
              <a:gd name="connsiteX173" fmla="*/ 3537283 w 12193149"/>
              <a:gd name="connsiteY173" fmla="*/ 2797049 h 3163521"/>
              <a:gd name="connsiteX174" fmla="*/ 3474371 w 12193149"/>
              <a:gd name="connsiteY174" fmla="*/ 2793388 h 3163521"/>
              <a:gd name="connsiteX175" fmla="*/ 3401876 w 12193149"/>
              <a:gd name="connsiteY175" fmla="*/ 2781340 h 3163521"/>
              <a:gd name="connsiteX176" fmla="*/ 3365036 w 12193149"/>
              <a:gd name="connsiteY176" fmla="*/ 2798292 h 3163521"/>
              <a:gd name="connsiteX177" fmla="*/ 3345174 w 12193149"/>
              <a:gd name="connsiteY177" fmla="*/ 2799974 h 3163521"/>
              <a:gd name="connsiteX178" fmla="*/ 3342846 w 12193149"/>
              <a:gd name="connsiteY178" fmla="*/ 2798999 h 3163521"/>
              <a:gd name="connsiteX179" fmla="*/ 3263504 w 12193149"/>
              <a:gd name="connsiteY179" fmla="*/ 2804876 h 3163521"/>
              <a:gd name="connsiteX180" fmla="*/ 3143704 w 12193149"/>
              <a:gd name="connsiteY180" fmla="*/ 2812651 h 3163521"/>
              <a:gd name="connsiteX181" fmla="*/ 3031439 w 12193149"/>
              <a:gd name="connsiteY181" fmla="*/ 2815294 h 3163521"/>
              <a:gd name="connsiteX182" fmla="*/ 2782717 w 12193149"/>
              <a:gd name="connsiteY182" fmla="*/ 2837115 h 3163521"/>
              <a:gd name="connsiteX183" fmla="*/ 2647675 w 12193149"/>
              <a:gd name="connsiteY183" fmla="*/ 2847651 h 3163521"/>
              <a:gd name="connsiteX184" fmla="*/ 2569176 w 12193149"/>
              <a:gd name="connsiteY184" fmla="*/ 2821410 h 3163521"/>
              <a:gd name="connsiteX185" fmla="*/ 2444403 w 12193149"/>
              <a:gd name="connsiteY185" fmla="*/ 2835311 h 3163521"/>
              <a:gd name="connsiteX186" fmla="*/ 2316260 w 12193149"/>
              <a:gd name="connsiteY186" fmla="*/ 2843778 h 3163521"/>
              <a:gd name="connsiteX187" fmla="*/ 2209726 w 12193149"/>
              <a:gd name="connsiteY187" fmla="*/ 2838545 h 3163521"/>
              <a:gd name="connsiteX188" fmla="*/ 2095813 w 12193149"/>
              <a:gd name="connsiteY188" fmla="*/ 2821834 h 3163521"/>
              <a:gd name="connsiteX189" fmla="*/ 1998504 w 12193149"/>
              <a:gd name="connsiteY189" fmla="*/ 2813814 h 3163521"/>
              <a:gd name="connsiteX190" fmla="*/ 1929320 w 12193149"/>
              <a:gd name="connsiteY190" fmla="*/ 2835759 h 3163521"/>
              <a:gd name="connsiteX191" fmla="*/ 1922798 w 12193149"/>
              <a:gd name="connsiteY191" fmla="*/ 2830928 h 3163521"/>
              <a:gd name="connsiteX192" fmla="*/ 1874228 w 12193149"/>
              <a:gd name="connsiteY192" fmla="*/ 2832523 h 3163521"/>
              <a:gd name="connsiteX193" fmla="*/ 1787803 w 12193149"/>
              <a:gd name="connsiteY193" fmla="*/ 2860145 h 3163521"/>
              <a:gd name="connsiteX194" fmla="*/ 1739352 w 12193149"/>
              <a:gd name="connsiteY194" fmla="*/ 2855094 h 3163521"/>
              <a:gd name="connsiteX195" fmla="*/ 1676219 w 12193149"/>
              <a:gd name="connsiteY195" fmla="*/ 2838745 h 3163521"/>
              <a:gd name="connsiteX196" fmla="*/ 1609817 w 12193149"/>
              <a:gd name="connsiteY196" fmla="*/ 2831848 h 3163521"/>
              <a:gd name="connsiteX197" fmla="*/ 1497258 w 12193149"/>
              <a:gd name="connsiteY197" fmla="*/ 2806258 h 3163521"/>
              <a:gd name="connsiteX198" fmla="*/ 1151127 w 12193149"/>
              <a:gd name="connsiteY198" fmla="*/ 2756823 h 3163521"/>
              <a:gd name="connsiteX199" fmla="*/ 859417 w 12193149"/>
              <a:gd name="connsiteY199" fmla="*/ 2747390 h 3163521"/>
              <a:gd name="connsiteX200" fmla="*/ 838688 w 12193149"/>
              <a:gd name="connsiteY200" fmla="*/ 2748603 h 3163521"/>
              <a:gd name="connsiteX201" fmla="*/ 817957 w 12193149"/>
              <a:gd name="connsiteY201" fmla="*/ 2746639 h 3163521"/>
              <a:gd name="connsiteX202" fmla="*/ 812654 w 12193149"/>
              <a:gd name="connsiteY202" fmla="*/ 2749533 h 3163521"/>
              <a:gd name="connsiteX203" fmla="*/ 721195 w 12193149"/>
              <a:gd name="connsiteY203" fmla="*/ 2748443 h 3163521"/>
              <a:gd name="connsiteX204" fmla="*/ 720890 w 12193149"/>
              <a:gd name="connsiteY204" fmla="*/ 2747181 h 3163521"/>
              <a:gd name="connsiteX205" fmla="*/ 710023 w 12193149"/>
              <a:gd name="connsiteY205" fmla="*/ 2741504 h 3163521"/>
              <a:gd name="connsiteX206" fmla="*/ 597940 w 12193149"/>
              <a:gd name="connsiteY206" fmla="*/ 2698646 h 3163521"/>
              <a:gd name="connsiteX207" fmla="*/ 579683 w 12193149"/>
              <a:gd name="connsiteY207" fmla="*/ 2695994 h 3163521"/>
              <a:gd name="connsiteX208" fmla="*/ 572865 w 12193149"/>
              <a:gd name="connsiteY208" fmla="*/ 2696183 h 3163521"/>
              <a:gd name="connsiteX209" fmla="*/ 446247 w 12193149"/>
              <a:gd name="connsiteY209" fmla="*/ 2658153 h 3163521"/>
              <a:gd name="connsiteX210" fmla="*/ 405163 w 12193149"/>
              <a:gd name="connsiteY210" fmla="*/ 2652330 h 3163521"/>
              <a:gd name="connsiteX211" fmla="*/ 293583 w 12193149"/>
              <a:gd name="connsiteY211" fmla="*/ 2631634 h 3163521"/>
              <a:gd name="connsiteX212" fmla="*/ 119529 w 12193149"/>
              <a:gd name="connsiteY212" fmla="*/ 2579829 h 3163521"/>
              <a:gd name="connsiteX213" fmla="*/ 16674 w 12193149"/>
              <a:gd name="connsiteY213" fmla="*/ 2576973 h 3163521"/>
              <a:gd name="connsiteX214" fmla="*/ 1150 w 12193149"/>
              <a:gd name="connsiteY214" fmla="*/ 2571504 h 3163521"/>
              <a:gd name="connsiteX215" fmla="*/ 1148 w 12193149"/>
              <a:gd name="connsiteY215" fmla="*/ 1040995 h 3163521"/>
              <a:gd name="connsiteX216" fmla="*/ 1148 w 12193149"/>
              <a:gd name="connsiteY216" fmla="*/ 818782 h 3163521"/>
              <a:gd name="connsiteX0" fmla="*/ 1148 w 12193149"/>
              <a:gd name="connsiteY0" fmla="*/ 0 h 3171710"/>
              <a:gd name="connsiteX1" fmla="*/ 12181789 w 12193149"/>
              <a:gd name="connsiteY1" fmla="*/ 8189 h 3171710"/>
              <a:gd name="connsiteX2" fmla="*/ 12193149 w 12193149"/>
              <a:gd name="connsiteY2" fmla="*/ 1406710 h 3171710"/>
              <a:gd name="connsiteX3" fmla="*/ 12185986 w 12193149"/>
              <a:gd name="connsiteY3" fmla="*/ 1411160 h 3171710"/>
              <a:gd name="connsiteX4" fmla="*/ 12156363 w 12193149"/>
              <a:gd name="connsiteY4" fmla="*/ 1424337 h 3171710"/>
              <a:gd name="connsiteX5" fmla="*/ 12139215 w 12193149"/>
              <a:gd name="connsiteY5" fmla="*/ 1450150 h 3171710"/>
              <a:gd name="connsiteX6" fmla="*/ 12126327 w 12193149"/>
              <a:gd name="connsiteY6" fmla="*/ 1451661 h 3171710"/>
              <a:gd name="connsiteX7" fmla="*/ 12124007 w 12193149"/>
              <a:gd name="connsiteY7" fmla="*/ 1451765 h 3171710"/>
              <a:gd name="connsiteX8" fmla="*/ 12116854 w 12193149"/>
              <a:gd name="connsiteY8" fmla="*/ 1455579 h 3171710"/>
              <a:gd name="connsiteX9" fmla="*/ 12099497 w 12193149"/>
              <a:gd name="connsiteY9" fmla="*/ 1455110 h 3171710"/>
              <a:gd name="connsiteX10" fmla="*/ 12087073 w 12193149"/>
              <a:gd name="connsiteY10" fmla="*/ 1463312 h 3171710"/>
              <a:gd name="connsiteX11" fmla="*/ 12031073 w 12193149"/>
              <a:gd name="connsiteY11" fmla="*/ 1506980 h 3171710"/>
              <a:gd name="connsiteX12" fmla="*/ 11995833 w 12193149"/>
              <a:gd name="connsiteY12" fmla="*/ 1530429 h 3171710"/>
              <a:gd name="connsiteX13" fmla="*/ 11979717 w 12193149"/>
              <a:gd name="connsiteY13" fmla="*/ 1535132 h 3171710"/>
              <a:gd name="connsiteX14" fmla="*/ 11959046 w 12193149"/>
              <a:gd name="connsiteY14" fmla="*/ 1544529 h 3171710"/>
              <a:gd name="connsiteX15" fmla="*/ 11920454 w 12193149"/>
              <a:gd name="connsiteY15" fmla="*/ 1557854 h 3171710"/>
              <a:gd name="connsiteX16" fmla="*/ 11903656 w 12193149"/>
              <a:gd name="connsiteY16" fmla="*/ 1569397 h 3171710"/>
              <a:gd name="connsiteX17" fmla="*/ 11895048 w 12193149"/>
              <a:gd name="connsiteY17" fmla="*/ 1571762 h 3171710"/>
              <a:gd name="connsiteX18" fmla="*/ 11891968 w 12193149"/>
              <a:gd name="connsiteY18" fmla="*/ 1582700 h 3171710"/>
              <a:gd name="connsiteX19" fmla="*/ 11870776 w 12193149"/>
              <a:gd name="connsiteY19" fmla="*/ 1604787 h 3171710"/>
              <a:gd name="connsiteX20" fmla="*/ 11813376 w 12193149"/>
              <a:gd name="connsiteY20" fmla="*/ 1624630 h 3171710"/>
              <a:gd name="connsiteX21" fmla="*/ 11590693 w 12193149"/>
              <a:gd name="connsiteY21" fmla="*/ 1790748 h 3171710"/>
              <a:gd name="connsiteX22" fmla="*/ 11506817 w 12193149"/>
              <a:gd name="connsiteY22" fmla="*/ 1860594 h 3171710"/>
              <a:gd name="connsiteX23" fmla="*/ 11280332 w 12193149"/>
              <a:gd name="connsiteY23" fmla="*/ 2050542 h 3171710"/>
              <a:gd name="connsiteX24" fmla="*/ 11228309 w 12193149"/>
              <a:gd name="connsiteY24" fmla="*/ 2103207 h 3171710"/>
              <a:gd name="connsiteX25" fmla="*/ 11218087 w 12193149"/>
              <a:gd name="connsiteY25" fmla="*/ 2102932 h 3171710"/>
              <a:gd name="connsiteX26" fmla="*/ 11217184 w 12193149"/>
              <a:gd name="connsiteY26" fmla="*/ 2101989 h 3171710"/>
              <a:gd name="connsiteX27" fmla="*/ 11188885 w 12193149"/>
              <a:gd name="connsiteY27" fmla="*/ 2119354 h 3171710"/>
              <a:gd name="connsiteX28" fmla="*/ 11184501 w 12193149"/>
              <a:gd name="connsiteY28" fmla="*/ 2119496 h 3171710"/>
              <a:gd name="connsiteX29" fmla="*/ 11166854 w 12193149"/>
              <a:gd name="connsiteY29" fmla="*/ 2133583 h 3171710"/>
              <a:gd name="connsiteX30" fmla="*/ 11157311 w 12193149"/>
              <a:gd name="connsiteY30" fmla="*/ 2139385 h 3171710"/>
              <a:gd name="connsiteX31" fmla="*/ 11155496 w 12193149"/>
              <a:gd name="connsiteY31" fmla="*/ 2144068 h 3171710"/>
              <a:gd name="connsiteX32" fmla="*/ 11140961 w 12193149"/>
              <a:gd name="connsiteY32" fmla="*/ 2151086 h 3171710"/>
              <a:gd name="connsiteX33" fmla="*/ 11138961 w 12193149"/>
              <a:gd name="connsiteY33" fmla="*/ 2150743 h 3171710"/>
              <a:gd name="connsiteX34" fmla="*/ 11128208 w 12193149"/>
              <a:gd name="connsiteY34" fmla="*/ 2160803 h 3171710"/>
              <a:gd name="connsiteX35" fmla="*/ 11120691 w 12193149"/>
              <a:gd name="connsiteY35" fmla="*/ 2174395 h 3171710"/>
              <a:gd name="connsiteX36" fmla="*/ 10894683 w 12193149"/>
              <a:gd name="connsiteY36" fmla="*/ 2300370 h 3171710"/>
              <a:gd name="connsiteX37" fmla="*/ 10773300 w 12193149"/>
              <a:gd name="connsiteY37" fmla="*/ 2350162 h 3171710"/>
              <a:gd name="connsiteX38" fmla="*/ 10627668 w 12193149"/>
              <a:gd name="connsiteY38" fmla="*/ 2386200 h 3171710"/>
              <a:gd name="connsiteX39" fmla="*/ 10581895 w 12193149"/>
              <a:gd name="connsiteY39" fmla="*/ 2395660 h 3171710"/>
              <a:gd name="connsiteX40" fmla="*/ 10547790 w 12193149"/>
              <a:gd name="connsiteY40" fmla="*/ 2425394 h 3171710"/>
              <a:gd name="connsiteX41" fmla="*/ 10529643 w 12193149"/>
              <a:gd name="connsiteY41" fmla="*/ 2423878 h 3171710"/>
              <a:gd name="connsiteX42" fmla="*/ 10526446 w 12193149"/>
              <a:gd name="connsiteY42" fmla="*/ 2423382 h 3171710"/>
              <a:gd name="connsiteX43" fmla="*/ 10515129 w 12193149"/>
              <a:gd name="connsiteY43" fmla="*/ 2426508 h 3171710"/>
              <a:gd name="connsiteX44" fmla="*/ 10491735 w 12193149"/>
              <a:gd name="connsiteY44" fmla="*/ 2421127 h 3171710"/>
              <a:gd name="connsiteX45" fmla="*/ 10471418 w 12193149"/>
              <a:gd name="connsiteY45" fmla="*/ 2428664 h 3171710"/>
              <a:gd name="connsiteX46" fmla="*/ 10377042 w 12193149"/>
              <a:gd name="connsiteY46" fmla="*/ 2471569 h 3171710"/>
              <a:gd name="connsiteX47" fmla="*/ 10319338 w 12193149"/>
              <a:gd name="connsiteY47" fmla="*/ 2493192 h 3171710"/>
              <a:gd name="connsiteX48" fmla="*/ 10295467 w 12193149"/>
              <a:gd name="connsiteY48" fmla="*/ 2495050 h 3171710"/>
              <a:gd name="connsiteX49" fmla="*/ 10263443 w 12193149"/>
              <a:gd name="connsiteY49" fmla="*/ 2501919 h 3171710"/>
              <a:gd name="connsiteX50" fmla="*/ 10205418 w 12193149"/>
              <a:gd name="connsiteY50" fmla="*/ 2509120 h 3171710"/>
              <a:gd name="connsiteX51" fmla="*/ 10177759 w 12193149"/>
              <a:gd name="connsiteY51" fmla="*/ 2519914 h 3171710"/>
              <a:gd name="connsiteX52" fmla="*/ 10165070 w 12193149"/>
              <a:gd name="connsiteY52" fmla="*/ 2520710 h 3171710"/>
              <a:gd name="connsiteX53" fmla="*/ 10156308 w 12193149"/>
              <a:gd name="connsiteY53" fmla="*/ 2534458 h 3171710"/>
              <a:gd name="connsiteX54" fmla="*/ 10118267 w 12193149"/>
              <a:gd name="connsiteY54" fmla="*/ 2558113 h 3171710"/>
              <a:gd name="connsiteX55" fmla="*/ 10083317 w 12193149"/>
              <a:gd name="connsiteY55" fmla="*/ 2570267 h 3171710"/>
              <a:gd name="connsiteX56" fmla="*/ 10040388 w 12193149"/>
              <a:gd name="connsiteY56" fmla="*/ 2568603 h 3171710"/>
              <a:gd name="connsiteX57" fmla="*/ 9961167 w 12193149"/>
              <a:gd name="connsiteY57" fmla="*/ 2584118 h 3171710"/>
              <a:gd name="connsiteX58" fmla="*/ 9848940 w 12193149"/>
              <a:gd name="connsiteY58" fmla="*/ 2590886 h 3171710"/>
              <a:gd name="connsiteX59" fmla="*/ 9729457 w 12193149"/>
              <a:gd name="connsiteY59" fmla="*/ 2611093 h 3171710"/>
              <a:gd name="connsiteX60" fmla="*/ 9613704 w 12193149"/>
              <a:gd name="connsiteY60" fmla="*/ 2639342 h 3171710"/>
              <a:gd name="connsiteX61" fmla="*/ 9338590 w 12193149"/>
              <a:gd name="connsiteY61" fmla="*/ 2696264 h 3171710"/>
              <a:gd name="connsiteX62" fmla="*/ 9232518 w 12193149"/>
              <a:gd name="connsiteY62" fmla="*/ 2720120 h 3171710"/>
              <a:gd name="connsiteX63" fmla="*/ 9156690 w 12193149"/>
              <a:gd name="connsiteY63" fmla="*/ 2730199 h 3171710"/>
              <a:gd name="connsiteX64" fmla="*/ 9054601 w 12193149"/>
              <a:gd name="connsiteY64" fmla="*/ 2737726 h 3171710"/>
              <a:gd name="connsiteX65" fmla="*/ 9006634 w 12193149"/>
              <a:gd name="connsiteY65" fmla="*/ 2741011 h 3171710"/>
              <a:gd name="connsiteX66" fmla="*/ 9006349 w 12193149"/>
              <a:gd name="connsiteY66" fmla="*/ 2740771 h 3171710"/>
              <a:gd name="connsiteX67" fmla="*/ 8997380 w 12193149"/>
              <a:gd name="connsiteY67" fmla="*/ 2741982 h 3171710"/>
              <a:gd name="connsiteX68" fmla="*/ 8991542 w 12193149"/>
              <a:gd name="connsiteY68" fmla="*/ 2744043 h 3171710"/>
              <a:gd name="connsiteX69" fmla="*/ 8975485 w 12193149"/>
              <a:gd name="connsiteY69" fmla="*/ 2747269 h 3171710"/>
              <a:gd name="connsiteX70" fmla="*/ 8969159 w 12193149"/>
              <a:gd name="connsiteY70" fmla="*/ 2746569 h 3171710"/>
              <a:gd name="connsiteX71" fmla="*/ 8964196 w 12193149"/>
              <a:gd name="connsiteY71" fmla="*/ 2744344 h 3171710"/>
              <a:gd name="connsiteX72" fmla="*/ 8930136 w 12193149"/>
              <a:gd name="connsiteY72" fmla="*/ 2741156 h 3171710"/>
              <a:gd name="connsiteX73" fmla="*/ 8753592 w 12193149"/>
              <a:gd name="connsiteY73" fmla="*/ 2760388 h 3171710"/>
              <a:gd name="connsiteX74" fmla="*/ 8708995 w 12193149"/>
              <a:gd name="connsiteY74" fmla="*/ 2762489 h 3171710"/>
              <a:gd name="connsiteX75" fmla="*/ 8597219 w 12193149"/>
              <a:gd name="connsiteY75" fmla="*/ 2771061 h 3171710"/>
              <a:gd name="connsiteX76" fmla="*/ 8526378 w 12193149"/>
              <a:gd name="connsiteY76" fmla="*/ 2756219 h 3171710"/>
              <a:gd name="connsiteX77" fmla="*/ 8512131 w 12193149"/>
              <a:gd name="connsiteY77" fmla="*/ 2762134 h 3171710"/>
              <a:gd name="connsiteX78" fmla="*/ 8507315 w 12193149"/>
              <a:gd name="connsiteY78" fmla="*/ 2765135 h 3171710"/>
              <a:gd name="connsiteX79" fmla="*/ 8499116 w 12193149"/>
              <a:gd name="connsiteY79" fmla="*/ 2767873 h 3171710"/>
              <a:gd name="connsiteX80" fmla="*/ 8498742 w 12193149"/>
              <a:gd name="connsiteY80" fmla="*/ 2767694 h 3171710"/>
              <a:gd name="connsiteX81" fmla="*/ 8491397 w 12193149"/>
              <a:gd name="connsiteY81" fmla="*/ 2770744 h 3171710"/>
              <a:gd name="connsiteX82" fmla="*/ 8368330 w 12193149"/>
              <a:gd name="connsiteY82" fmla="*/ 2784786 h 3171710"/>
              <a:gd name="connsiteX83" fmla="*/ 8354947 w 12193149"/>
              <a:gd name="connsiteY83" fmla="*/ 2784980 h 3171710"/>
              <a:gd name="connsiteX84" fmla="*/ 8321252 w 12193149"/>
              <a:gd name="connsiteY84" fmla="*/ 2801558 h 3171710"/>
              <a:gd name="connsiteX85" fmla="*/ 8315581 w 12193149"/>
              <a:gd name="connsiteY85" fmla="*/ 2801884 h 3171710"/>
              <a:gd name="connsiteX86" fmla="*/ 8296322 w 12193149"/>
              <a:gd name="connsiteY86" fmla="*/ 2815779 h 3171710"/>
              <a:gd name="connsiteX87" fmla="*/ 8285424 w 12193149"/>
              <a:gd name="connsiteY87" fmla="*/ 2821602 h 3171710"/>
              <a:gd name="connsiteX88" fmla="*/ 8284298 w 12193149"/>
              <a:gd name="connsiteY88" fmla="*/ 2826045 h 3171710"/>
              <a:gd name="connsiteX89" fmla="*/ 8267224 w 12193149"/>
              <a:gd name="connsiteY89" fmla="*/ 2833220 h 3171710"/>
              <a:gd name="connsiteX90" fmla="*/ 8264525 w 12193149"/>
              <a:gd name="connsiteY90" fmla="*/ 2832990 h 3171710"/>
              <a:gd name="connsiteX91" fmla="*/ 8253181 w 12193149"/>
              <a:gd name="connsiteY91" fmla="*/ 2842833 h 3171710"/>
              <a:gd name="connsiteX92" fmla="*/ 8246982 w 12193149"/>
              <a:gd name="connsiteY92" fmla="*/ 2855825 h 3171710"/>
              <a:gd name="connsiteX93" fmla="*/ 8091420 w 12193149"/>
              <a:gd name="connsiteY93" fmla="*/ 2901986 h 3171710"/>
              <a:gd name="connsiteX94" fmla="*/ 7906555 w 12193149"/>
              <a:gd name="connsiteY94" fmla="*/ 2943959 h 3171710"/>
              <a:gd name="connsiteX95" fmla="*/ 7719893 w 12193149"/>
              <a:gd name="connsiteY95" fmla="*/ 2969674 h 3171710"/>
              <a:gd name="connsiteX96" fmla="*/ 7615495 w 12193149"/>
              <a:gd name="connsiteY96" fmla="*/ 2966203 h 3171710"/>
              <a:gd name="connsiteX97" fmla="*/ 7528691 w 12193149"/>
              <a:gd name="connsiteY97" fmla="*/ 2972031 h 3171710"/>
              <a:gd name="connsiteX98" fmla="*/ 7520719 w 12193149"/>
              <a:gd name="connsiteY98" fmla="*/ 2974584 h 3171710"/>
              <a:gd name="connsiteX99" fmla="*/ 7508559 w 12193149"/>
              <a:gd name="connsiteY99" fmla="*/ 2975919 h 3171710"/>
              <a:gd name="connsiteX100" fmla="*/ 7508188 w 12193149"/>
              <a:gd name="connsiteY100" fmla="*/ 2975592 h 3171710"/>
              <a:gd name="connsiteX101" fmla="*/ 7496943 w 12193149"/>
              <a:gd name="connsiteY101" fmla="*/ 2977544 h 3171710"/>
              <a:gd name="connsiteX102" fmla="*/ 7219707 w 12193149"/>
              <a:gd name="connsiteY102" fmla="*/ 2983651 h 3171710"/>
              <a:gd name="connsiteX103" fmla="*/ 7202249 w 12193149"/>
              <a:gd name="connsiteY103" fmla="*/ 2988201 h 3171710"/>
              <a:gd name="connsiteX104" fmla="*/ 7198152 w 12193149"/>
              <a:gd name="connsiteY104" fmla="*/ 2993559 h 3171710"/>
              <a:gd name="connsiteX105" fmla="*/ 7171956 w 12193149"/>
              <a:gd name="connsiteY105" fmla="*/ 2998207 h 3171710"/>
              <a:gd name="connsiteX106" fmla="*/ 7098136 w 12193149"/>
              <a:gd name="connsiteY106" fmla="*/ 3010435 h 3171710"/>
              <a:gd name="connsiteX107" fmla="*/ 7019644 w 12193149"/>
              <a:gd name="connsiteY107" fmla="*/ 3010061 h 3171710"/>
              <a:gd name="connsiteX108" fmla="*/ 6905294 w 12193149"/>
              <a:gd name="connsiteY108" fmla="*/ 3039567 h 3171710"/>
              <a:gd name="connsiteX109" fmla="*/ 6709370 w 12193149"/>
              <a:gd name="connsiteY109" fmla="*/ 3067522 h 3171710"/>
              <a:gd name="connsiteX110" fmla="*/ 6550602 w 12193149"/>
              <a:gd name="connsiteY110" fmla="*/ 3096298 h 3171710"/>
              <a:gd name="connsiteX111" fmla="*/ 6318708 w 12193149"/>
              <a:gd name="connsiteY111" fmla="*/ 3143098 h 3171710"/>
              <a:gd name="connsiteX112" fmla="*/ 6169822 w 12193149"/>
              <a:gd name="connsiteY112" fmla="*/ 3145185 h 3171710"/>
              <a:gd name="connsiteX113" fmla="*/ 6074996 w 12193149"/>
              <a:gd name="connsiteY113" fmla="*/ 3165647 h 3171710"/>
              <a:gd name="connsiteX114" fmla="*/ 6069677 w 12193149"/>
              <a:gd name="connsiteY114" fmla="*/ 3164110 h 3171710"/>
              <a:gd name="connsiteX115" fmla="*/ 6049786 w 12193149"/>
              <a:gd name="connsiteY115" fmla="*/ 3164793 h 3171710"/>
              <a:gd name="connsiteX116" fmla="*/ 6042433 w 12193149"/>
              <a:gd name="connsiteY116" fmla="*/ 3156444 h 3171710"/>
              <a:gd name="connsiteX117" fmla="*/ 6011238 w 12193149"/>
              <a:gd name="connsiteY117" fmla="*/ 3151351 h 3171710"/>
              <a:gd name="connsiteX118" fmla="*/ 5958523 w 12193149"/>
              <a:gd name="connsiteY118" fmla="*/ 3154995 h 3171710"/>
              <a:gd name="connsiteX119" fmla="*/ 5760067 w 12193149"/>
              <a:gd name="connsiteY119" fmla="*/ 3170687 h 3171710"/>
              <a:gd name="connsiteX120" fmla="*/ 5628108 w 12193149"/>
              <a:gd name="connsiteY120" fmla="*/ 3171710 h 3171710"/>
              <a:gd name="connsiteX121" fmla="*/ 5472054 w 12193149"/>
              <a:gd name="connsiteY121" fmla="*/ 3157690 h 3171710"/>
              <a:gd name="connsiteX122" fmla="*/ 5433909 w 12193149"/>
              <a:gd name="connsiteY122" fmla="*/ 3146437 h 3171710"/>
              <a:gd name="connsiteX123" fmla="*/ 5382817 w 12193149"/>
              <a:gd name="connsiteY123" fmla="*/ 3128735 h 3171710"/>
              <a:gd name="connsiteX124" fmla="*/ 5262912 w 12193149"/>
              <a:gd name="connsiteY124" fmla="*/ 3108318 h 3171710"/>
              <a:gd name="connsiteX125" fmla="*/ 5224109 w 12193149"/>
              <a:gd name="connsiteY125" fmla="*/ 3097194 h 3171710"/>
              <a:gd name="connsiteX126" fmla="*/ 5175808 w 12193149"/>
              <a:gd name="connsiteY126" fmla="*/ 3094204 h 3171710"/>
              <a:gd name="connsiteX127" fmla="*/ 5157702 w 12193149"/>
              <a:gd name="connsiteY127" fmla="*/ 3086981 h 3171710"/>
              <a:gd name="connsiteX128" fmla="*/ 5143747 w 12193149"/>
              <a:gd name="connsiteY128" fmla="*/ 3083581 h 3171710"/>
              <a:gd name="connsiteX129" fmla="*/ 5140744 w 12193149"/>
              <a:gd name="connsiteY129" fmla="*/ 3081480 h 3171710"/>
              <a:gd name="connsiteX130" fmla="*/ 5122807 w 12193149"/>
              <a:gd name="connsiteY130" fmla="*/ 3070627 h 3171710"/>
              <a:gd name="connsiteX131" fmla="*/ 5066938 w 12193149"/>
              <a:gd name="connsiteY131" fmla="*/ 3077198 h 3171710"/>
              <a:gd name="connsiteX132" fmla="*/ 5012662 w 12193149"/>
              <a:gd name="connsiteY132" fmla="*/ 3060817 h 3171710"/>
              <a:gd name="connsiteX133" fmla="*/ 4841589 w 12193149"/>
              <a:gd name="connsiteY133" fmla="*/ 3036800 h 3171710"/>
              <a:gd name="connsiteX134" fmla="*/ 4763595 w 12193149"/>
              <a:gd name="connsiteY134" fmla="*/ 3009032 h 3171710"/>
              <a:gd name="connsiteX135" fmla="*/ 4724334 w 12193149"/>
              <a:gd name="connsiteY135" fmla="*/ 3000018 h 3171710"/>
              <a:gd name="connsiteX136" fmla="*/ 4722324 w 12193149"/>
              <a:gd name="connsiteY136" fmla="*/ 2999269 h 3171710"/>
              <a:gd name="connsiteX137" fmla="*/ 4723259 w 12193149"/>
              <a:gd name="connsiteY137" fmla="*/ 2999058 h 3171710"/>
              <a:gd name="connsiteX138" fmla="*/ 4718350 w 12193149"/>
              <a:gd name="connsiteY138" fmla="*/ 2997788 h 3171710"/>
              <a:gd name="connsiteX139" fmla="*/ 4722324 w 12193149"/>
              <a:gd name="connsiteY139" fmla="*/ 2999269 h 3171710"/>
              <a:gd name="connsiteX140" fmla="*/ 4716674 w 12193149"/>
              <a:gd name="connsiteY140" fmla="*/ 3000544 h 3171710"/>
              <a:gd name="connsiteX141" fmla="*/ 4516962 w 12193149"/>
              <a:gd name="connsiteY141" fmla="*/ 2990642 h 3171710"/>
              <a:gd name="connsiteX142" fmla="*/ 4429691 w 12193149"/>
              <a:gd name="connsiteY142" fmla="*/ 2979991 h 3171710"/>
              <a:gd name="connsiteX143" fmla="*/ 4364023 w 12193149"/>
              <a:gd name="connsiteY143" fmla="*/ 2978645 h 3171710"/>
              <a:gd name="connsiteX144" fmla="*/ 4318114 w 12193149"/>
              <a:gd name="connsiteY144" fmla="*/ 2985260 h 3171710"/>
              <a:gd name="connsiteX145" fmla="*/ 4316258 w 12193149"/>
              <a:gd name="connsiteY145" fmla="*/ 2983919 h 3171710"/>
              <a:gd name="connsiteX146" fmla="*/ 4296292 w 12193149"/>
              <a:gd name="connsiteY146" fmla="*/ 2982040 h 3171710"/>
              <a:gd name="connsiteX147" fmla="*/ 4291212 w 12193149"/>
              <a:gd name="connsiteY147" fmla="*/ 2984957 h 3171710"/>
              <a:gd name="connsiteX148" fmla="*/ 4277290 w 12193149"/>
              <a:gd name="connsiteY148" fmla="*/ 2984711 h 3171710"/>
              <a:gd name="connsiteX149" fmla="*/ 4249265 w 12193149"/>
              <a:gd name="connsiteY149" fmla="*/ 2987035 h 3171710"/>
              <a:gd name="connsiteX150" fmla="*/ 4203199 w 12193149"/>
              <a:gd name="connsiteY150" fmla="*/ 2984240 h 3171710"/>
              <a:gd name="connsiteX151" fmla="*/ 4202893 w 12193149"/>
              <a:gd name="connsiteY151" fmla="*/ 2982981 h 3171710"/>
              <a:gd name="connsiteX152" fmla="*/ 4192396 w 12193149"/>
              <a:gd name="connsiteY152" fmla="*/ 2977347 h 3171710"/>
              <a:gd name="connsiteX153" fmla="*/ 4143893 w 12193149"/>
              <a:gd name="connsiteY153" fmla="*/ 2961482 h 3171710"/>
              <a:gd name="connsiteX154" fmla="*/ 4084245 w 12193149"/>
              <a:gd name="connsiteY154" fmla="*/ 2934949 h 3171710"/>
              <a:gd name="connsiteX155" fmla="*/ 4075694 w 12193149"/>
              <a:gd name="connsiteY155" fmla="*/ 2934114 h 3171710"/>
              <a:gd name="connsiteX156" fmla="*/ 4075575 w 12193149"/>
              <a:gd name="connsiteY156" fmla="*/ 2933815 h 3171710"/>
              <a:gd name="connsiteX157" fmla="*/ 4066658 w 12193149"/>
              <a:gd name="connsiteY157" fmla="*/ 2932371 h 3171710"/>
              <a:gd name="connsiteX158" fmla="*/ 4060102 w 12193149"/>
              <a:gd name="connsiteY158" fmla="*/ 2932589 h 3171710"/>
              <a:gd name="connsiteX159" fmla="*/ 4043512 w 12193149"/>
              <a:gd name="connsiteY159" fmla="*/ 2930968 h 3171710"/>
              <a:gd name="connsiteX160" fmla="*/ 4038145 w 12193149"/>
              <a:gd name="connsiteY160" fmla="*/ 2928534 h 3171710"/>
              <a:gd name="connsiteX161" fmla="*/ 4036511 w 12193149"/>
              <a:gd name="connsiteY161" fmla="*/ 2924867 h 3171710"/>
              <a:gd name="connsiteX162" fmla="*/ 4034926 w 12193149"/>
              <a:gd name="connsiteY162" fmla="*/ 2925102 h 3171710"/>
              <a:gd name="connsiteX163" fmla="*/ 4005686 w 12193149"/>
              <a:gd name="connsiteY163" fmla="*/ 2912534 h 3171710"/>
              <a:gd name="connsiteX164" fmla="*/ 3937994 w 12193149"/>
              <a:gd name="connsiteY164" fmla="*/ 2895077 h 3171710"/>
              <a:gd name="connsiteX165" fmla="*/ 3898423 w 12193149"/>
              <a:gd name="connsiteY165" fmla="*/ 2889422 h 3171710"/>
              <a:gd name="connsiteX166" fmla="*/ 3790908 w 12193149"/>
              <a:gd name="connsiteY166" fmla="*/ 2869184 h 3171710"/>
              <a:gd name="connsiteX167" fmla="*/ 3683661 w 12193149"/>
              <a:gd name="connsiteY167" fmla="*/ 2845261 h 3171710"/>
              <a:gd name="connsiteX168" fmla="*/ 3611183 w 12193149"/>
              <a:gd name="connsiteY168" fmla="*/ 2812990 h 3171710"/>
              <a:gd name="connsiteX169" fmla="*/ 3605003 w 12193149"/>
              <a:gd name="connsiteY169" fmla="*/ 2814352 h 3171710"/>
              <a:gd name="connsiteX170" fmla="*/ 3595884 w 12193149"/>
              <a:gd name="connsiteY170" fmla="*/ 2814516 h 3171710"/>
              <a:gd name="connsiteX171" fmla="*/ 3595649 w 12193149"/>
              <a:gd name="connsiteY171" fmla="*/ 2814247 h 3171710"/>
              <a:gd name="connsiteX172" fmla="*/ 3587126 w 12193149"/>
              <a:gd name="connsiteY172" fmla="*/ 2814937 h 3171710"/>
              <a:gd name="connsiteX173" fmla="*/ 3537283 w 12193149"/>
              <a:gd name="connsiteY173" fmla="*/ 2805238 h 3171710"/>
              <a:gd name="connsiteX174" fmla="*/ 3474371 w 12193149"/>
              <a:gd name="connsiteY174" fmla="*/ 2801577 h 3171710"/>
              <a:gd name="connsiteX175" fmla="*/ 3401876 w 12193149"/>
              <a:gd name="connsiteY175" fmla="*/ 2789529 h 3171710"/>
              <a:gd name="connsiteX176" fmla="*/ 3365036 w 12193149"/>
              <a:gd name="connsiteY176" fmla="*/ 2806481 h 3171710"/>
              <a:gd name="connsiteX177" fmla="*/ 3345174 w 12193149"/>
              <a:gd name="connsiteY177" fmla="*/ 2808163 h 3171710"/>
              <a:gd name="connsiteX178" fmla="*/ 3342846 w 12193149"/>
              <a:gd name="connsiteY178" fmla="*/ 2807188 h 3171710"/>
              <a:gd name="connsiteX179" fmla="*/ 3263504 w 12193149"/>
              <a:gd name="connsiteY179" fmla="*/ 2813065 h 3171710"/>
              <a:gd name="connsiteX180" fmla="*/ 3143704 w 12193149"/>
              <a:gd name="connsiteY180" fmla="*/ 2820840 h 3171710"/>
              <a:gd name="connsiteX181" fmla="*/ 3031439 w 12193149"/>
              <a:gd name="connsiteY181" fmla="*/ 2823483 h 3171710"/>
              <a:gd name="connsiteX182" fmla="*/ 2782717 w 12193149"/>
              <a:gd name="connsiteY182" fmla="*/ 2845304 h 3171710"/>
              <a:gd name="connsiteX183" fmla="*/ 2647675 w 12193149"/>
              <a:gd name="connsiteY183" fmla="*/ 2855840 h 3171710"/>
              <a:gd name="connsiteX184" fmla="*/ 2569176 w 12193149"/>
              <a:gd name="connsiteY184" fmla="*/ 2829599 h 3171710"/>
              <a:gd name="connsiteX185" fmla="*/ 2444403 w 12193149"/>
              <a:gd name="connsiteY185" fmla="*/ 2843500 h 3171710"/>
              <a:gd name="connsiteX186" fmla="*/ 2316260 w 12193149"/>
              <a:gd name="connsiteY186" fmla="*/ 2851967 h 3171710"/>
              <a:gd name="connsiteX187" fmla="*/ 2209726 w 12193149"/>
              <a:gd name="connsiteY187" fmla="*/ 2846734 h 3171710"/>
              <a:gd name="connsiteX188" fmla="*/ 2095813 w 12193149"/>
              <a:gd name="connsiteY188" fmla="*/ 2830023 h 3171710"/>
              <a:gd name="connsiteX189" fmla="*/ 1998504 w 12193149"/>
              <a:gd name="connsiteY189" fmla="*/ 2822003 h 3171710"/>
              <a:gd name="connsiteX190" fmla="*/ 1929320 w 12193149"/>
              <a:gd name="connsiteY190" fmla="*/ 2843948 h 3171710"/>
              <a:gd name="connsiteX191" fmla="*/ 1922798 w 12193149"/>
              <a:gd name="connsiteY191" fmla="*/ 2839117 h 3171710"/>
              <a:gd name="connsiteX192" fmla="*/ 1874228 w 12193149"/>
              <a:gd name="connsiteY192" fmla="*/ 2840712 h 3171710"/>
              <a:gd name="connsiteX193" fmla="*/ 1787803 w 12193149"/>
              <a:gd name="connsiteY193" fmla="*/ 2868334 h 3171710"/>
              <a:gd name="connsiteX194" fmla="*/ 1739352 w 12193149"/>
              <a:gd name="connsiteY194" fmla="*/ 2863283 h 3171710"/>
              <a:gd name="connsiteX195" fmla="*/ 1676219 w 12193149"/>
              <a:gd name="connsiteY195" fmla="*/ 2846934 h 3171710"/>
              <a:gd name="connsiteX196" fmla="*/ 1609817 w 12193149"/>
              <a:gd name="connsiteY196" fmla="*/ 2840037 h 3171710"/>
              <a:gd name="connsiteX197" fmla="*/ 1497258 w 12193149"/>
              <a:gd name="connsiteY197" fmla="*/ 2814447 h 3171710"/>
              <a:gd name="connsiteX198" fmla="*/ 1151127 w 12193149"/>
              <a:gd name="connsiteY198" fmla="*/ 2765012 h 3171710"/>
              <a:gd name="connsiteX199" fmla="*/ 859417 w 12193149"/>
              <a:gd name="connsiteY199" fmla="*/ 2755579 h 3171710"/>
              <a:gd name="connsiteX200" fmla="*/ 838688 w 12193149"/>
              <a:gd name="connsiteY200" fmla="*/ 2756792 h 3171710"/>
              <a:gd name="connsiteX201" fmla="*/ 817957 w 12193149"/>
              <a:gd name="connsiteY201" fmla="*/ 2754828 h 3171710"/>
              <a:gd name="connsiteX202" fmla="*/ 812654 w 12193149"/>
              <a:gd name="connsiteY202" fmla="*/ 2757722 h 3171710"/>
              <a:gd name="connsiteX203" fmla="*/ 721195 w 12193149"/>
              <a:gd name="connsiteY203" fmla="*/ 2756632 h 3171710"/>
              <a:gd name="connsiteX204" fmla="*/ 720890 w 12193149"/>
              <a:gd name="connsiteY204" fmla="*/ 2755370 h 3171710"/>
              <a:gd name="connsiteX205" fmla="*/ 710023 w 12193149"/>
              <a:gd name="connsiteY205" fmla="*/ 2749693 h 3171710"/>
              <a:gd name="connsiteX206" fmla="*/ 597940 w 12193149"/>
              <a:gd name="connsiteY206" fmla="*/ 2706835 h 3171710"/>
              <a:gd name="connsiteX207" fmla="*/ 579683 w 12193149"/>
              <a:gd name="connsiteY207" fmla="*/ 2704183 h 3171710"/>
              <a:gd name="connsiteX208" fmla="*/ 572865 w 12193149"/>
              <a:gd name="connsiteY208" fmla="*/ 2704372 h 3171710"/>
              <a:gd name="connsiteX209" fmla="*/ 446247 w 12193149"/>
              <a:gd name="connsiteY209" fmla="*/ 2666342 h 3171710"/>
              <a:gd name="connsiteX210" fmla="*/ 405163 w 12193149"/>
              <a:gd name="connsiteY210" fmla="*/ 2660519 h 3171710"/>
              <a:gd name="connsiteX211" fmla="*/ 293583 w 12193149"/>
              <a:gd name="connsiteY211" fmla="*/ 2639823 h 3171710"/>
              <a:gd name="connsiteX212" fmla="*/ 119529 w 12193149"/>
              <a:gd name="connsiteY212" fmla="*/ 2588018 h 3171710"/>
              <a:gd name="connsiteX213" fmla="*/ 16674 w 12193149"/>
              <a:gd name="connsiteY213" fmla="*/ 2585162 h 3171710"/>
              <a:gd name="connsiteX214" fmla="*/ 1150 w 12193149"/>
              <a:gd name="connsiteY214" fmla="*/ 2579693 h 3171710"/>
              <a:gd name="connsiteX215" fmla="*/ 1148 w 12193149"/>
              <a:gd name="connsiteY215" fmla="*/ 1049184 h 3171710"/>
              <a:gd name="connsiteX216" fmla="*/ 1148 w 12193149"/>
              <a:gd name="connsiteY216" fmla="*/ 0 h 317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3171710">
                <a:moveTo>
                  <a:pt x="1148" y="0"/>
                </a:moveTo>
                <a:lnTo>
                  <a:pt x="12181789" y="8189"/>
                </a:lnTo>
                <a:cubicBezTo>
                  <a:pt x="12181789" y="201435"/>
                  <a:pt x="12193149" y="1213464"/>
                  <a:pt x="12193149" y="1406710"/>
                </a:cubicBezTo>
                <a:lnTo>
                  <a:pt x="12185986" y="1411160"/>
                </a:lnTo>
                <a:cubicBezTo>
                  <a:pt x="12156393" y="1404401"/>
                  <a:pt x="12176978" y="1415299"/>
                  <a:pt x="12156363" y="1424337"/>
                </a:cubicBezTo>
                <a:cubicBezTo>
                  <a:pt x="12172308" y="1438279"/>
                  <a:pt x="12127905" y="1429847"/>
                  <a:pt x="12139215" y="1450150"/>
                </a:cubicBezTo>
                <a:cubicBezTo>
                  <a:pt x="12135103" y="1451151"/>
                  <a:pt x="12130766" y="1451483"/>
                  <a:pt x="12126327" y="1451661"/>
                </a:cubicBezTo>
                <a:lnTo>
                  <a:pt x="12124007" y="1451765"/>
                </a:lnTo>
                <a:lnTo>
                  <a:pt x="12116854" y="1455579"/>
                </a:lnTo>
                <a:lnTo>
                  <a:pt x="12099497" y="1455110"/>
                </a:lnTo>
                <a:cubicBezTo>
                  <a:pt x="12095162" y="1456775"/>
                  <a:pt x="12090978" y="1459336"/>
                  <a:pt x="12087073" y="1463312"/>
                </a:cubicBezTo>
                <a:cubicBezTo>
                  <a:pt x="12078890" y="1483714"/>
                  <a:pt x="12040481" y="1480817"/>
                  <a:pt x="12031073" y="1506980"/>
                </a:cubicBezTo>
                <a:cubicBezTo>
                  <a:pt x="12026399" y="1515225"/>
                  <a:pt x="12004497" y="1532326"/>
                  <a:pt x="11995833" y="1530429"/>
                </a:cubicBezTo>
                <a:cubicBezTo>
                  <a:pt x="11990333" y="1532938"/>
                  <a:pt x="11986699" y="1539016"/>
                  <a:pt x="11979717" y="1535132"/>
                </a:cubicBezTo>
                <a:cubicBezTo>
                  <a:pt x="11970382" y="1531211"/>
                  <a:pt x="11963763" y="1554233"/>
                  <a:pt x="11959046" y="1544529"/>
                </a:cubicBezTo>
                <a:lnTo>
                  <a:pt x="11920454" y="1557854"/>
                </a:lnTo>
                <a:cubicBezTo>
                  <a:pt x="11919152" y="1564914"/>
                  <a:pt x="11912619" y="1567116"/>
                  <a:pt x="11903656" y="1569397"/>
                </a:cubicBezTo>
                <a:lnTo>
                  <a:pt x="11895048" y="1571762"/>
                </a:lnTo>
                <a:lnTo>
                  <a:pt x="11891968" y="1582700"/>
                </a:lnTo>
                <a:cubicBezTo>
                  <a:pt x="11881074" y="1573372"/>
                  <a:pt x="11884523" y="1604713"/>
                  <a:pt x="11870776" y="1604787"/>
                </a:cubicBezTo>
                <a:lnTo>
                  <a:pt x="11813376" y="1624630"/>
                </a:lnTo>
                <a:lnTo>
                  <a:pt x="11590693" y="1790748"/>
                </a:lnTo>
                <a:cubicBezTo>
                  <a:pt x="11550201" y="1817685"/>
                  <a:pt x="11542649" y="1767741"/>
                  <a:pt x="11506817" y="1860594"/>
                </a:cubicBezTo>
                <a:cubicBezTo>
                  <a:pt x="11450023" y="1916431"/>
                  <a:pt x="11337127" y="2017145"/>
                  <a:pt x="11280332" y="2050542"/>
                </a:cubicBezTo>
                <a:cubicBezTo>
                  <a:pt x="11267547" y="2058142"/>
                  <a:pt x="11229147" y="2123560"/>
                  <a:pt x="11228309" y="2103207"/>
                </a:cubicBezTo>
                <a:cubicBezTo>
                  <a:pt x="11223950" y="2105174"/>
                  <a:pt x="11220761" y="2104651"/>
                  <a:pt x="11218087" y="2102932"/>
                </a:cubicBezTo>
                <a:lnTo>
                  <a:pt x="11217184" y="2101989"/>
                </a:lnTo>
                <a:lnTo>
                  <a:pt x="11188885" y="2119354"/>
                </a:lnTo>
                <a:lnTo>
                  <a:pt x="11184501" y="2119496"/>
                </a:lnTo>
                <a:lnTo>
                  <a:pt x="11166854" y="2133583"/>
                </a:lnTo>
                <a:lnTo>
                  <a:pt x="11157311" y="2139385"/>
                </a:lnTo>
                <a:lnTo>
                  <a:pt x="11155496" y="2144068"/>
                </a:lnTo>
                <a:cubicBezTo>
                  <a:pt x="11153045" y="2147436"/>
                  <a:pt x="11148902" y="2150083"/>
                  <a:pt x="11140961" y="2151086"/>
                </a:cubicBezTo>
                <a:lnTo>
                  <a:pt x="11138961" y="2150743"/>
                </a:lnTo>
                <a:lnTo>
                  <a:pt x="11128208" y="2160803"/>
                </a:lnTo>
                <a:cubicBezTo>
                  <a:pt x="11124962" y="2164785"/>
                  <a:pt x="11122359" y="2169258"/>
                  <a:pt x="11120691" y="2174395"/>
                </a:cubicBezTo>
                <a:cubicBezTo>
                  <a:pt x="11081770" y="2197656"/>
                  <a:pt x="10952581" y="2271077"/>
                  <a:pt x="10894683" y="2300370"/>
                </a:cubicBezTo>
                <a:cubicBezTo>
                  <a:pt x="10861781" y="2315405"/>
                  <a:pt x="10817803" y="2335857"/>
                  <a:pt x="10773300" y="2350162"/>
                </a:cubicBezTo>
                <a:cubicBezTo>
                  <a:pt x="10733414" y="2394390"/>
                  <a:pt x="10677791" y="2353706"/>
                  <a:pt x="10627668" y="2386200"/>
                </a:cubicBezTo>
                <a:cubicBezTo>
                  <a:pt x="10590276" y="2369074"/>
                  <a:pt x="10613693" y="2389253"/>
                  <a:pt x="10581895" y="2395660"/>
                </a:cubicBezTo>
                <a:cubicBezTo>
                  <a:pt x="10597733" y="2418627"/>
                  <a:pt x="10540912" y="2395212"/>
                  <a:pt x="10547790" y="2425394"/>
                </a:cubicBezTo>
                <a:cubicBezTo>
                  <a:pt x="10541784" y="2425603"/>
                  <a:pt x="10535750" y="2424857"/>
                  <a:pt x="10529643" y="2423878"/>
                </a:cubicBezTo>
                <a:lnTo>
                  <a:pt x="10526446" y="2423382"/>
                </a:lnTo>
                <a:lnTo>
                  <a:pt x="10515129" y="2426508"/>
                </a:lnTo>
                <a:lnTo>
                  <a:pt x="10491735" y="2421127"/>
                </a:lnTo>
                <a:cubicBezTo>
                  <a:pt x="10485147" y="2422161"/>
                  <a:pt x="10478389" y="2424430"/>
                  <a:pt x="10471418" y="2428664"/>
                </a:cubicBezTo>
                <a:cubicBezTo>
                  <a:pt x="10451763" y="2453636"/>
                  <a:pt x="10400774" y="2439247"/>
                  <a:pt x="10377042" y="2471569"/>
                </a:cubicBezTo>
                <a:cubicBezTo>
                  <a:pt x="10367240" y="2481286"/>
                  <a:pt x="10330319" y="2498097"/>
                  <a:pt x="10319338" y="2493192"/>
                </a:cubicBezTo>
                <a:cubicBezTo>
                  <a:pt x="10310813" y="2495031"/>
                  <a:pt x="10303331" y="2502144"/>
                  <a:pt x="10295467" y="2495050"/>
                </a:cubicBezTo>
                <a:cubicBezTo>
                  <a:pt x="10284420" y="2487261"/>
                  <a:pt x="10265794" y="2516157"/>
                  <a:pt x="10263443" y="2501919"/>
                </a:cubicBezTo>
                <a:lnTo>
                  <a:pt x="10205418" y="2509120"/>
                </a:lnTo>
                <a:cubicBezTo>
                  <a:pt x="10200696" y="2518180"/>
                  <a:pt x="10190895" y="2519327"/>
                  <a:pt x="10177759" y="2519914"/>
                </a:cubicBezTo>
                <a:lnTo>
                  <a:pt x="10165070" y="2520710"/>
                </a:lnTo>
                <a:lnTo>
                  <a:pt x="10156308" y="2534458"/>
                </a:lnTo>
                <a:cubicBezTo>
                  <a:pt x="10145406" y="2519028"/>
                  <a:pt x="10136981" y="2561781"/>
                  <a:pt x="10118267" y="2558113"/>
                </a:cubicBezTo>
                <a:lnTo>
                  <a:pt x="10083317" y="2570267"/>
                </a:lnTo>
                <a:cubicBezTo>
                  <a:pt x="10075718" y="2568198"/>
                  <a:pt x="10048011" y="2569526"/>
                  <a:pt x="10040388" y="2568603"/>
                </a:cubicBezTo>
                <a:cubicBezTo>
                  <a:pt x="9999609" y="2578704"/>
                  <a:pt x="9985545" y="2579194"/>
                  <a:pt x="9961167" y="2584118"/>
                </a:cubicBezTo>
                <a:cubicBezTo>
                  <a:pt x="9920131" y="2584260"/>
                  <a:pt x="9889892" y="2581061"/>
                  <a:pt x="9848940" y="2590886"/>
                </a:cubicBezTo>
                <a:lnTo>
                  <a:pt x="9729457" y="2611093"/>
                </a:lnTo>
                <a:cubicBezTo>
                  <a:pt x="9676207" y="2601507"/>
                  <a:pt x="9631235" y="2626730"/>
                  <a:pt x="9613704" y="2639342"/>
                </a:cubicBezTo>
                <a:cubicBezTo>
                  <a:pt x="9548152" y="2653618"/>
                  <a:pt x="9410970" y="2690964"/>
                  <a:pt x="9338590" y="2696264"/>
                </a:cubicBezTo>
                <a:lnTo>
                  <a:pt x="9232518" y="2720120"/>
                </a:lnTo>
                <a:lnTo>
                  <a:pt x="9156690" y="2730199"/>
                </a:lnTo>
                <a:lnTo>
                  <a:pt x="9054601" y="2737726"/>
                </a:lnTo>
                <a:lnTo>
                  <a:pt x="9006634" y="2741011"/>
                </a:lnTo>
                <a:lnTo>
                  <a:pt x="9006349" y="2740771"/>
                </a:lnTo>
                <a:cubicBezTo>
                  <a:pt x="9004294" y="2740551"/>
                  <a:pt x="9001475" y="2740879"/>
                  <a:pt x="8997380" y="2741982"/>
                </a:cubicBezTo>
                <a:lnTo>
                  <a:pt x="8991542" y="2744043"/>
                </a:lnTo>
                <a:lnTo>
                  <a:pt x="8975485" y="2747269"/>
                </a:lnTo>
                <a:lnTo>
                  <a:pt x="8969159" y="2746569"/>
                </a:lnTo>
                <a:lnTo>
                  <a:pt x="8964196" y="2744344"/>
                </a:lnTo>
                <a:cubicBezTo>
                  <a:pt x="8955841" y="2752295"/>
                  <a:pt x="8956668" y="2761243"/>
                  <a:pt x="8930136" y="2741156"/>
                </a:cubicBezTo>
                <a:cubicBezTo>
                  <a:pt x="8899182" y="2742176"/>
                  <a:pt x="8790451" y="2756831"/>
                  <a:pt x="8753592" y="2760388"/>
                </a:cubicBezTo>
                <a:cubicBezTo>
                  <a:pt x="8720970" y="2771108"/>
                  <a:pt x="8749345" y="2757447"/>
                  <a:pt x="8708995" y="2762489"/>
                </a:cubicBezTo>
                <a:cubicBezTo>
                  <a:pt x="8672757" y="2782024"/>
                  <a:pt x="8640293" y="2765584"/>
                  <a:pt x="8597219" y="2771061"/>
                </a:cubicBezTo>
                <a:lnTo>
                  <a:pt x="8526378" y="2756219"/>
                </a:lnTo>
                <a:lnTo>
                  <a:pt x="8512131" y="2762134"/>
                </a:lnTo>
                <a:lnTo>
                  <a:pt x="8507315" y="2765135"/>
                </a:lnTo>
                <a:cubicBezTo>
                  <a:pt x="8503797" y="2766912"/>
                  <a:pt x="8501196" y="2767723"/>
                  <a:pt x="8499116" y="2767873"/>
                </a:cubicBezTo>
                <a:lnTo>
                  <a:pt x="8498742" y="2767694"/>
                </a:lnTo>
                <a:lnTo>
                  <a:pt x="8491397" y="2770744"/>
                </a:lnTo>
                <a:lnTo>
                  <a:pt x="8368330" y="2784786"/>
                </a:lnTo>
                <a:cubicBezTo>
                  <a:pt x="8363173" y="2786811"/>
                  <a:pt x="8358881" y="2786463"/>
                  <a:pt x="8354947" y="2784980"/>
                </a:cubicBezTo>
                <a:lnTo>
                  <a:pt x="8321252" y="2801558"/>
                </a:lnTo>
                <a:lnTo>
                  <a:pt x="8315581" y="2801884"/>
                </a:lnTo>
                <a:lnTo>
                  <a:pt x="8296322" y="2815779"/>
                </a:lnTo>
                <a:lnTo>
                  <a:pt x="8285424" y="2821602"/>
                </a:lnTo>
                <a:lnTo>
                  <a:pt x="8284298" y="2826045"/>
                </a:lnTo>
                <a:cubicBezTo>
                  <a:pt x="8281994" y="2829290"/>
                  <a:pt x="8277300" y="2831938"/>
                  <a:pt x="8267224" y="2833220"/>
                </a:cubicBezTo>
                <a:lnTo>
                  <a:pt x="8264525" y="2832990"/>
                </a:lnTo>
                <a:lnTo>
                  <a:pt x="8253181" y="2842833"/>
                </a:lnTo>
                <a:cubicBezTo>
                  <a:pt x="8250007" y="2846683"/>
                  <a:pt x="8247795" y="2850965"/>
                  <a:pt x="8246982" y="2855825"/>
                </a:cubicBezTo>
                <a:cubicBezTo>
                  <a:pt x="8182975" y="2852918"/>
                  <a:pt x="8148279" y="2887040"/>
                  <a:pt x="8091420" y="2901986"/>
                </a:cubicBezTo>
                <a:cubicBezTo>
                  <a:pt x="8026616" y="2925128"/>
                  <a:pt x="7968218" y="2946364"/>
                  <a:pt x="7906555" y="2943959"/>
                </a:cubicBezTo>
                <a:cubicBezTo>
                  <a:pt x="7836267" y="2958871"/>
                  <a:pt x="7782114" y="2961102"/>
                  <a:pt x="7719893" y="2969674"/>
                </a:cubicBezTo>
                <a:lnTo>
                  <a:pt x="7615495" y="2966203"/>
                </a:lnTo>
                <a:lnTo>
                  <a:pt x="7528691" y="2972031"/>
                </a:lnTo>
                <a:lnTo>
                  <a:pt x="7520719" y="2974584"/>
                </a:lnTo>
                <a:cubicBezTo>
                  <a:pt x="7515141" y="2975923"/>
                  <a:pt x="7511320" y="2976273"/>
                  <a:pt x="7508559" y="2975919"/>
                </a:cubicBezTo>
                <a:lnTo>
                  <a:pt x="7508188" y="2975592"/>
                </a:lnTo>
                <a:lnTo>
                  <a:pt x="7496943" y="2977544"/>
                </a:lnTo>
                <a:lnTo>
                  <a:pt x="7219707" y="2983651"/>
                </a:lnTo>
                <a:lnTo>
                  <a:pt x="7202249" y="2988201"/>
                </a:lnTo>
                <a:lnTo>
                  <a:pt x="7198152" y="2993559"/>
                </a:lnTo>
                <a:cubicBezTo>
                  <a:pt x="7193259" y="2997082"/>
                  <a:pt x="7185654" y="2999221"/>
                  <a:pt x="7171956" y="2998207"/>
                </a:cubicBezTo>
                <a:lnTo>
                  <a:pt x="7098136" y="3010435"/>
                </a:lnTo>
                <a:cubicBezTo>
                  <a:pt x="7062296" y="3011413"/>
                  <a:pt x="7051336" y="3012390"/>
                  <a:pt x="7019644" y="3010061"/>
                </a:cubicBezTo>
                <a:cubicBezTo>
                  <a:pt x="6938675" y="3020999"/>
                  <a:pt x="6944793" y="3045165"/>
                  <a:pt x="6905294" y="3039567"/>
                </a:cubicBezTo>
                <a:cubicBezTo>
                  <a:pt x="6873070" y="3034359"/>
                  <a:pt x="6789137" y="3053433"/>
                  <a:pt x="6709370" y="3067522"/>
                </a:cubicBezTo>
                <a:cubicBezTo>
                  <a:pt x="6650254" y="3076977"/>
                  <a:pt x="6629253" y="3091078"/>
                  <a:pt x="6550602" y="3096298"/>
                </a:cubicBezTo>
                <a:cubicBezTo>
                  <a:pt x="6473302" y="3140388"/>
                  <a:pt x="6410843" y="3116665"/>
                  <a:pt x="6318708" y="3143098"/>
                </a:cubicBezTo>
                <a:cubicBezTo>
                  <a:pt x="6298698" y="3158620"/>
                  <a:pt x="6210439" y="3141427"/>
                  <a:pt x="6169822" y="3145185"/>
                </a:cubicBezTo>
                <a:cubicBezTo>
                  <a:pt x="6129203" y="3148943"/>
                  <a:pt x="6091688" y="3162491"/>
                  <a:pt x="6074996" y="3165647"/>
                </a:cubicBezTo>
                <a:lnTo>
                  <a:pt x="6069677" y="3164110"/>
                </a:lnTo>
                <a:lnTo>
                  <a:pt x="6049786" y="3164793"/>
                </a:lnTo>
                <a:lnTo>
                  <a:pt x="6042433" y="3156444"/>
                </a:lnTo>
                <a:lnTo>
                  <a:pt x="6011238" y="3151351"/>
                </a:lnTo>
                <a:cubicBezTo>
                  <a:pt x="5999830" y="3150764"/>
                  <a:pt x="5971276" y="3151677"/>
                  <a:pt x="5958523" y="3154995"/>
                </a:cubicBezTo>
                <a:lnTo>
                  <a:pt x="5760067" y="3170687"/>
                </a:lnTo>
                <a:lnTo>
                  <a:pt x="5628108" y="3171710"/>
                </a:lnTo>
                <a:lnTo>
                  <a:pt x="5472054" y="3157690"/>
                </a:lnTo>
                <a:cubicBezTo>
                  <a:pt x="5479284" y="3144662"/>
                  <a:pt x="5440157" y="3158728"/>
                  <a:pt x="5433909" y="3146437"/>
                </a:cubicBezTo>
                <a:cubicBezTo>
                  <a:pt x="5430517" y="3136405"/>
                  <a:pt x="5392976" y="3131721"/>
                  <a:pt x="5382817" y="3128735"/>
                </a:cubicBezTo>
                <a:lnTo>
                  <a:pt x="5262912" y="3108318"/>
                </a:lnTo>
                <a:cubicBezTo>
                  <a:pt x="5252746" y="3108134"/>
                  <a:pt x="5231699" y="3099824"/>
                  <a:pt x="5224109" y="3097194"/>
                </a:cubicBezTo>
                <a:lnTo>
                  <a:pt x="5175808" y="3094204"/>
                </a:lnTo>
                <a:lnTo>
                  <a:pt x="5157702" y="3086981"/>
                </a:lnTo>
                <a:lnTo>
                  <a:pt x="5143747" y="3083581"/>
                </a:lnTo>
                <a:lnTo>
                  <a:pt x="5140744" y="3081480"/>
                </a:lnTo>
                <a:cubicBezTo>
                  <a:pt x="5135026" y="3077440"/>
                  <a:pt x="5129229" y="3073629"/>
                  <a:pt x="5122807" y="3070627"/>
                </a:cubicBezTo>
                <a:cubicBezTo>
                  <a:pt x="5109467" y="3099246"/>
                  <a:pt x="5066004" y="3049810"/>
                  <a:pt x="5066938" y="3077198"/>
                </a:cubicBezTo>
                <a:cubicBezTo>
                  <a:pt x="5029345" y="3065682"/>
                  <a:pt x="5040096" y="3094771"/>
                  <a:pt x="5012662" y="3060817"/>
                </a:cubicBezTo>
                <a:cubicBezTo>
                  <a:pt x="4938174" y="3061200"/>
                  <a:pt x="4917504" y="3074207"/>
                  <a:pt x="4841589" y="3036800"/>
                </a:cubicBezTo>
                <a:cubicBezTo>
                  <a:pt x="4807890" y="3020158"/>
                  <a:pt x="4785258" y="3009012"/>
                  <a:pt x="4763595" y="3009032"/>
                </a:cubicBezTo>
                <a:cubicBezTo>
                  <a:pt x="4742475" y="3004532"/>
                  <a:pt x="4730631" y="3001709"/>
                  <a:pt x="4724334" y="3000018"/>
                </a:cubicBezTo>
                <a:lnTo>
                  <a:pt x="4722324" y="2999269"/>
                </a:lnTo>
                <a:lnTo>
                  <a:pt x="4723259" y="2999058"/>
                </a:lnTo>
                <a:cubicBezTo>
                  <a:pt x="4722296" y="2998416"/>
                  <a:pt x="4719415" y="2997810"/>
                  <a:pt x="4718350" y="2997788"/>
                </a:cubicBezTo>
                <a:lnTo>
                  <a:pt x="4722324" y="2999269"/>
                </a:lnTo>
                <a:lnTo>
                  <a:pt x="4716674" y="3000544"/>
                </a:lnTo>
                <a:cubicBezTo>
                  <a:pt x="4681300" y="2993588"/>
                  <a:pt x="4525895" y="2992780"/>
                  <a:pt x="4516962" y="2990642"/>
                </a:cubicBezTo>
                <a:cubicBezTo>
                  <a:pt x="4458971" y="2977530"/>
                  <a:pt x="4463810" y="2976789"/>
                  <a:pt x="4429691" y="2979991"/>
                </a:cubicBezTo>
                <a:cubicBezTo>
                  <a:pt x="4424455" y="2983362"/>
                  <a:pt x="4370126" y="2977068"/>
                  <a:pt x="4364023" y="2978645"/>
                </a:cubicBezTo>
                <a:lnTo>
                  <a:pt x="4318114" y="2985260"/>
                </a:lnTo>
                <a:lnTo>
                  <a:pt x="4316258" y="2983919"/>
                </a:lnTo>
                <a:cubicBezTo>
                  <a:pt x="4307275" y="2980548"/>
                  <a:pt x="4301145" y="2980549"/>
                  <a:pt x="4296292" y="2982040"/>
                </a:cubicBezTo>
                <a:lnTo>
                  <a:pt x="4291212" y="2984957"/>
                </a:lnTo>
                <a:lnTo>
                  <a:pt x="4277290" y="2984711"/>
                </a:lnTo>
                <a:lnTo>
                  <a:pt x="4249265" y="2987035"/>
                </a:lnTo>
                <a:lnTo>
                  <a:pt x="4203199" y="2984240"/>
                </a:lnTo>
                <a:cubicBezTo>
                  <a:pt x="4203096" y="2983820"/>
                  <a:pt x="4202995" y="2983401"/>
                  <a:pt x="4202893" y="2982981"/>
                </a:cubicBezTo>
                <a:cubicBezTo>
                  <a:pt x="4201267" y="2980144"/>
                  <a:pt x="4198292" y="2978025"/>
                  <a:pt x="4192396" y="2977347"/>
                </a:cubicBezTo>
                <a:cubicBezTo>
                  <a:pt x="4205365" y="2960058"/>
                  <a:pt x="4162425" y="2961953"/>
                  <a:pt x="4143893" y="2961482"/>
                </a:cubicBezTo>
                <a:cubicBezTo>
                  <a:pt x="4125868" y="2954416"/>
                  <a:pt x="4100250" y="2940836"/>
                  <a:pt x="4084245" y="2934949"/>
                </a:cubicBezTo>
                <a:lnTo>
                  <a:pt x="4075694" y="2934114"/>
                </a:lnTo>
                <a:cubicBezTo>
                  <a:pt x="4075655" y="2934013"/>
                  <a:pt x="4075614" y="2933914"/>
                  <a:pt x="4075575" y="2933815"/>
                </a:cubicBezTo>
                <a:cubicBezTo>
                  <a:pt x="4073829" y="2933031"/>
                  <a:pt x="4071057" y="2932530"/>
                  <a:pt x="4066658" y="2932371"/>
                </a:cubicBezTo>
                <a:lnTo>
                  <a:pt x="4060102" y="2932589"/>
                </a:lnTo>
                <a:lnTo>
                  <a:pt x="4043512" y="2930968"/>
                </a:lnTo>
                <a:lnTo>
                  <a:pt x="4038145" y="2928534"/>
                </a:lnTo>
                <a:lnTo>
                  <a:pt x="4036511" y="2924867"/>
                </a:lnTo>
                <a:lnTo>
                  <a:pt x="4034926" y="2925102"/>
                </a:lnTo>
                <a:cubicBezTo>
                  <a:pt x="4022576" y="2929966"/>
                  <a:pt x="4018025" y="2938342"/>
                  <a:pt x="4005686" y="2912534"/>
                </a:cubicBezTo>
                <a:lnTo>
                  <a:pt x="3937994" y="2895077"/>
                </a:lnTo>
                <a:cubicBezTo>
                  <a:pt x="3921658" y="2902801"/>
                  <a:pt x="3909686" y="2898112"/>
                  <a:pt x="3898423" y="2889422"/>
                </a:cubicBezTo>
                <a:cubicBezTo>
                  <a:pt x="3862243" y="2889918"/>
                  <a:pt x="3830779" y="2876048"/>
                  <a:pt x="3790908" y="2869184"/>
                </a:cubicBezTo>
                <a:cubicBezTo>
                  <a:pt x="3742158" y="2854478"/>
                  <a:pt x="3726280" y="2852501"/>
                  <a:pt x="3683661" y="2845261"/>
                </a:cubicBezTo>
                <a:lnTo>
                  <a:pt x="3611183" y="2812990"/>
                </a:lnTo>
                <a:lnTo>
                  <a:pt x="3605003" y="2814352"/>
                </a:lnTo>
                <a:cubicBezTo>
                  <a:pt x="3600731" y="2814971"/>
                  <a:pt x="3597877" y="2814971"/>
                  <a:pt x="3595884" y="2814516"/>
                </a:cubicBezTo>
                <a:lnTo>
                  <a:pt x="3595649" y="2814247"/>
                </a:lnTo>
                <a:lnTo>
                  <a:pt x="3587126" y="2814937"/>
                </a:lnTo>
                <a:cubicBezTo>
                  <a:pt x="3572774" y="2816728"/>
                  <a:pt x="3550540" y="2802529"/>
                  <a:pt x="3537283" y="2805238"/>
                </a:cubicBezTo>
                <a:cubicBezTo>
                  <a:pt x="3515092" y="2800942"/>
                  <a:pt x="3489773" y="2807207"/>
                  <a:pt x="3474371" y="2801577"/>
                </a:cubicBezTo>
                <a:lnTo>
                  <a:pt x="3401876" y="2789529"/>
                </a:lnTo>
                <a:lnTo>
                  <a:pt x="3365036" y="2806481"/>
                </a:lnTo>
                <a:cubicBezTo>
                  <a:pt x="3361007" y="2808779"/>
                  <a:pt x="3355145" y="2809857"/>
                  <a:pt x="3345174" y="2808163"/>
                </a:cubicBezTo>
                <a:lnTo>
                  <a:pt x="3342846" y="2807188"/>
                </a:lnTo>
                <a:cubicBezTo>
                  <a:pt x="3337528" y="2809659"/>
                  <a:pt x="3296694" y="2810789"/>
                  <a:pt x="3263504" y="2813065"/>
                </a:cubicBezTo>
                <a:cubicBezTo>
                  <a:pt x="3210873" y="2815406"/>
                  <a:pt x="3204538" y="2823378"/>
                  <a:pt x="3143704" y="2820840"/>
                </a:cubicBezTo>
                <a:cubicBezTo>
                  <a:pt x="3083839" y="2822069"/>
                  <a:pt x="3073438" y="2828075"/>
                  <a:pt x="3031439" y="2823483"/>
                </a:cubicBezTo>
                <a:lnTo>
                  <a:pt x="2782717" y="2845304"/>
                </a:lnTo>
                <a:cubicBezTo>
                  <a:pt x="2720447" y="2872959"/>
                  <a:pt x="2718750" y="2842390"/>
                  <a:pt x="2647675" y="2855840"/>
                </a:cubicBezTo>
                <a:cubicBezTo>
                  <a:pt x="2583664" y="2795905"/>
                  <a:pt x="2609849" y="2834173"/>
                  <a:pt x="2569176" y="2829599"/>
                </a:cubicBezTo>
                <a:lnTo>
                  <a:pt x="2444403" y="2843500"/>
                </a:lnTo>
                <a:cubicBezTo>
                  <a:pt x="2412730" y="2860060"/>
                  <a:pt x="2355175" y="2829971"/>
                  <a:pt x="2316260" y="2851967"/>
                </a:cubicBezTo>
                <a:cubicBezTo>
                  <a:pt x="2277148" y="2852505"/>
                  <a:pt x="2234330" y="2848310"/>
                  <a:pt x="2209726" y="2846734"/>
                </a:cubicBezTo>
                <a:cubicBezTo>
                  <a:pt x="2172984" y="2843077"/>
                  <a:pt x="2131016" y="2834145"/>
                  <a:pt x="2095813" y="2830023"/>
                </a:cubicBezTo>
                <a:cubicBezTo>
                  <a:pt x="2078687" y="2843632"/>
                  <a:pt x="2046700" y="2821328"/>
                  <a:pt x="1998504" y="2822003"/>
                </a:cubicBezTo>
                <a:cubicBezTo>
                  <a:pt x="1979851" y="2837650"/>
                  <a:pt x="1965997" y="2822267"/>
                  <a:pt x="1929320" y="2843948"/>
                </a:cubicBezTo>
                <a:cubicBezTo>
                  <a:pt x="1927506" y="2842156"/>
                  <a:pt x="1925308" y="2840529"/>
                  <a:pt x="1922798" y="2839117"/>
                </a:cubicBezTo>
                <a:cubicBezTo>
                  <a:pt x="1908224" y="2830923"/>
                  <a:pt x="1886476" y="2831636"/>
                  <a:pt x="1874228" y="2840712"/>
                </a:cubicBezTo>
                <a:cubicBezTo>
                  <a:pt x="1844711" y="2855471"/>
                  <a:pt x="1815838" y="2863248"/>
                  <a:pt x="1787803" y="2868334"/>
                </a:cubicBezTo>
                <a:lnTo>
                  <a:pt x="1739352" y="2863283"/>
                </a:lnTo>
                <a:cubicBezTo>
                  <a:pt x="1720756" y="2859717"/>
                  <a:pt x="1697809" y="2850808"/>
                  <a:pt x="1676219" y="2846934"/>
                </a:cubicBezTo>
                <a:cubicBezTo>
                  <a:pt x="1653856" y="2845729"/>
                  <a:pt x="1629782" y="2852334"/>
                  <a:pt x="1609817" y="2840037"/>
                </a:cubicBezTo>
                <a:cubicBezTo>
                  <a:pt x="1570834" y="2828361"/>
                  <a:pt x="1525521" y="2848516"/>
                  <a:pt x="1497258" y="2814447"/>
                </a:cubicBezTo>
                <a:cubicBezTo>
                  <a:pt x="1419429" y="2799738"/>
                  <a:pt x="1265224" y="2779725"/>
                  <a:pt x="1151127" y="2765012"/>
                </a:cubicBezTo>
                <a:cubicBezTo>
                  <a:pt x="1044820" y="2755201"/>
                  <a:pt x="911490" y="2756949"/>
                  <a:pt x="859417" y="2755579"/>
                </a:cubicBezTo>
                <a:lnTo>
                  <a:pt x="838688" y="2756792"/>
                </a:lnTo>
                <a:cubicBezTo>
                  <a:pt x="829380" y="2753383"/>
                  <a:pt x="823010" y="2753358"/>
                  <a:pt x="817957" y="2754828"/>
                </a:cubicBezTo>
                <a:lnTo>
                  <a:pt x="812654" y="2757722"/>
                </a:lnTo>
                <a:lnTo>
                  <a:pt x="721195" y="2756632"/>
                </a:lnTo>
                <a:cubicBezTo>
                  <a:pt x="721095" y="2756212"/>
                  <a:pt x="720991" y="2755791"/>
                  <a:pt x="720890" y="2755370"/>
                </a:cubicBezTo>
                <a:cubicBezTo>
                  <a:pt x="719222" y="2752527"/>
                  <a:pt x="716144" y="2750395"/>
                  <a:pt x="710023" y="2749693"/>
                </a:cubicBezTo>
                <a:cubicBezTo>
                  <a:pt x="689532" y="2741604"/>
                  <a:pt x="619665" y="2714421"/>
                  <a:pt x="597940" y="2706835"/>
                </a:cubicBezTo>
                <a:cubicBezTo>
                  <a:pt x="587430" y="2706236"/>
                  <a:pt x="583862" y="2704593"/>
                  <a:pt x="579683" y="2704183"/>
                </a:cubicBezTo>
                <a:lnTo>
                  <a:pt x="572865" y="2704372"/>
                </a:lnTo>
                <a:cubicBezTo>
                  <a:pt x="550627" y="2698066"/>
                  <a:pt x="474197" y="2673651"/>
                  <a:pt x="446247" y="2666342"/>
                </a:cubicBezTo>
                <a:cubicBezTo>
                  <a:pt x="429213" y="2673994"/>
                  <a:pt x="416808" y="2669256"/>
                  <a:pt x="405163" y="2660519"/>
                </a:cubicBezTo>
                <a:cubicBezTo>
                  <a:pt x="367566" y="2660861"/>
                  <a:pt x="334968" y="2646856"/>
                  <a:pt x="293583" y="2639823"/>
                </a:cubicBezTo>
                <a:lnTo>
                  <a:pt x="119529" y="2588018"/>
                </a:lnTo>
                <a:cubicBezTo>
                  <a:pt x="73377" y="2578908"/>
                  <a:pt x="36403" y="2586550"/>
                  <a:pt x="16674" y="2585162"/>
                </a:cubicBezTo>
                <a:lnTo>
                  <a:pt x="1150" y="2579693"/>
                </a:lnTo>
                <a:cubicBezTo>
                  <a:pt x="-1438" y="2323697"/>
                  <a:pt x="1148" y="1341304"/>
                  <a:pt x="1148" y="1049184"/>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2EB03762-61FF-453E-A5E6-9D54202C7229}"/>
              </a:ext>
            </a:extLst>
          </p:cNvPr>
          <p:cNvSpPr>
            <a:spLocks noGrp="1"/>
          </p:cNvSpPr>
          <p:nvPr>
            <p:ph type="title"/>
          </p:nvPr>
        </p:nvSpPr>
        <p:spPr>
          <a:xfrm>
            <a:off x="1137036" y="548640"/>
            <a:ext cx="9916632" cy="1188720"/>
          </a:xfrm>
        </p:spPr>
        <p:txBody>
          <a:bodyPr>
            <a:normAutofit/>
          </a:bodyPr>
          <a:lstStyle/>
          <a:p>
            <a:r>
              <a:rPr lang="sk-SK">
                <a:solidFill>
                  <a:schemeClr val="tx1">
                    <a:lumMod val="85000"/>
                    <a:lumOff val="15000"/>
                  </a:schemeClr>
                </a:solidFill>
                <a:effectLst/>
                <a:latin typeface="Arial" panose="020B0604020202020204" pitchFamily="34" charset="0"/>
              </a:rPr>
              <a:t>Kto je dodávateľ?</a:t>
            </a:r>
            <a:endParaRPr lang="sk-SK">
              <a:solidFill>
                <a:schemeClr val="tx1">
                  <a:lumMod val="85000"/>
                  <a:lumOff val="15000"/>
                </a:schemeClr>
              </a:solidFill>
            </a:endParaRPr>
          </a:p>
        </p:txBody>
      </p:sp>
      <p:sp>
        <p:nvSpPr>
          <p:cNvPr id="3" name="Zástupný objekt pre obsah 2">
            <a:extLst>
              <a:ext uri="{FF2B5EF4-FFF2-40B4-BE49-F238E27FC236}">
                <a16:creationId xmlns:a16="http://schemas.microsoft.com/office/drawing/2014/main" id="{F97F34A6-A0E6-4F41-B92D-C9AD11C9498E}"/>
              </a:ext>
            </a:extLst>
          </p:cNvPr>
          <p:cNvSpPr>
            <a:spLocks noGrp="1"/>
          </p:cNvSpPr>
          <p:nvPr>
            <p:ph idx="1"/>
          </p:nvPr>
        </p:nvSpPr>
        <p:spPr>
          <a:xfrm>
            <a:off x="1957987" y="2431767"/>
            <a:ext cx="8276026" cy="3685156"/>
          </a:xfrm>
        </p:spPr>
        <p:txBody>
          <a:bodyPr anchor="ctr">
            <a:normAutofit/>
          </a:bodyPr>
          <a:lstStyle/>
          <a:p>
            <a:pPr marL="0" indent="0">
              <a:buNone/>
            </a:pPr>
            <a:r>
              <a:rPr lang="sk-SK" sz="2000">
                <a:solidFill>
                  <a:schemeClr val="tx1">
                    <a:lumMod val="85000"/>
                    <a:lumOff val="15000"/>
                  </a:schemeClr>
                </a:solidFill>
                <a:effectLst/>
                <a:latin typeface="Arial" panose="020B0604020202020204" pitchFamily="34" charset="0"/>
              </a:rPr>
              <a:t>Dodávateľa možno charakterizovať ako osobu, ktorá pri uzatváraní a plnení spotrebiteľskej zmluvy koná v rámci svojho podnikania. Definíciu si ľahko zapamätáte, je opačná ako v prípade spotrebiteľa.</a:t>
            </a:r>
            <a:endParaRPr lang="sk-SK" sz="2000">
              <a:solidFill>
                <a:schemeClr val="tx1">
                  <a:lumMod val="85000"/>
                  <a:lumOff val="15000"/>
                </a:schemeClr>
              </a:solidFill>
            </a:endParaRPr>
          </a:p>
        </p:txBody>
      </p:sp>
    </p:spTree>
    <p:extLst>
      <p:ext uri="{BB962C8B-B14F-4D97-AF65-F5344CB8AC3E}">
        <p14:creationId xmlns:p14="http://schemas.microsoft.com/office/powerpoint/2010/main" val="1980450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D5CA9E80-9F99-4CBD-A179-3F95CC3CE98A}"/>
              </a:ext>
            </a:extLst>
          </p:cNvPr>
          <p:cNvSpPr>
            <a:spLocks noGrp="1"/>
          </p:cNvSpPr>
          <p:nvPr>
            <p:ph type="title"/>
          </p:nvPr>
        </p:nvSpPr>
        <p:spPr>
          <a:xfrm>
            <a:off x="1137034" y="609597"/>
            <a:ext cx="9392421" cy="1330841"/>
          </a:xfrm>
        </p:spPr>
        <p:txBody>
          <a:bodyPr>
            <a:normAutofit/>
          </a:bodyPr>
          <a:lstStyle/>
          <a:p>
            <a:r>
              <a:rPr lang="sk-SK"/>
              <a:t>Forma zmluvy</a:t>
            </a:r>
          </a:p>
        </p:txBody>
      </p:sp>
      <p:sp>
        <p:nvSpPr>
          <p:cNvPr id="3" name="Zástupný objekt pre obsah 2">
            <a:extLst>
              <a:ext uri="{FF2B5EF4-FFF2-40B4-BE49-F238E27FC236}">
                <a16:creationId xmlns:a16="http://schemas.microsoft.com/office/drawing/2014/main" id="{117D2906-AD6F-4AF5-ABC2-AAA2E6C1FEFA}"/>
              </a:ext>
            </a:extLst>
          </p:cNvPr>
          <p:cNvSpPr>
            <a:spLocks noGrp="1"/>
          </p:cNvSpPr>
          <p:nvPr>
            <p:ph idx="1"/>
          </p:nvPr>
        </p:nvSpPr>
        <p:spPr>
          <a:xfrm>
            <a:off x="1137034" y="1940438"/>
            <a:ext cx="5942192" cy="4598014"/>
          </a:xfrm>
        </p:spPr>
        <p:txBody>
          <a:bodyPr>
            <a:normAutofit/>
          </a:bodyPr>
          <a:lstStyle/>
          <a:p>
            <a:r>
              <a:rPr lang="sk-SK" sz="1600" dirty="0"/>
              <a:t>Spotrebiteľská zmluva nemá zákonom predpísanú formu, zákon povoľuje písomnú, ústnu formu, ale aj formu, keď sa zmluva uzavrie určitým úkonom ( napríklad požičaním peňazí), môže to byť zmluva o pôžičke, kúpna zmluva. </a:t>
            </a:r>
          </a:p>
          <a:p>
            <a:r>
              <a:rPr lang="sk-SK" sz="1600" dirty="0"/>
              <a:t>V prípade, ak spotrebiteľská zmluva spadá pod konkrétny typ zmluvy a zákon pre tento typ zmluvy vyžaduje písomnú formu, však táto forma musí byť dodržaná, inak je zmluva neplatná. </a:t>
            </a:r>
          </a:p>
          <a:p>
            <a:r>
              <a:rPr lang="sk-SK" sz="1600" dirty="0"/>
              <a:t>Spotrebiteľské zmluvy nesmú obsahovať ustanovenia (neprijateľné podmienky), ktoré spôsobujú značnú nerovnováhu v právach a povinnostiach zmluvných strán v neprospech spotrebiteľa.</a:t>
            </a:r>
          </a:p>
          <a:p>
            <a:r>
              <a:rPr lang="sk-SK" sz="1600" dirty="0"/>
              <a:t>Posúdenie platnosti spotrebiteľskej zmluvy z pohľadu formy závisí od jej predmetu a od toho, či ide napríklad o kúpnu zmluvu, alebo zmluvu o pôžičke, možno určiť, aké formálne a obsahové náležitosti musí spĺňať. Zmluva o prevode nehnuteľnosti musí mať zo zákona písomnú podobu, ak zmluva takúto formu mať nebude, tak je táto zmluva pre nedostatok formy neplatná.</a:t>
            </a:r>
          </a:p>
          <a:p>
            <a:pPr marL="0" indent="0">
              <a:buNone/>
            </a:pPr>
            <a:endParaRPr lang="sk-SK" sz="1300" dirty="0"/>
          </a:p>
        </p:txBody>
      </p:sp>
      <p:pic>
        <p:nvPicPr>
          <p:cNvPr id="2050" name="Picture 2" descr="Ako na podanie ruky? Kto ju podáva ako prvý? | Ako a Prečo?">
            <a:extLst>
              <a:ext uri="{FF2B5EF4-FFF2-40B4-BE49-F238E27FC236}">
                <a16:creationId xmlns:a16="http://schemas.microsoft.com/office/drawing/2014/main" id="{60466221-3A1F-4BEE-9498-FBD51F3AE0B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111049" y="2706128"/>
            <a:ext cx="3396823" cy="1924866"/>
          </a:xfrm>
          <a:prstGeom prst="rect">
            <a:avLst/>
          </a:prstGeom>
          <a:noFill/>
          <a:extLst>
            <a:ext uri="{909E8E84-426E-40DD-AFC4-6F175D3DCCD1}">
              <a14:hiddenFill xmlns:a14="http://schemas.microsoft.com/office/drawing/2010/main">
                <a:solidFill>
                  <a:srgbClr val="FFFFFF"/>
                </a:solidFill>
              </a14:hiddenFill>
            </a:ext>
          </a:extLst>
        </p:spPr>
      </p:pic>
      <p:sp>
        <p:nvSpPr>
          <p:cNvPr id="75" name="Freeform: Shape 74">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369438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5CF486-D9E5-4A66-898A-F3D62B81B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5"/>
            <a:ext cx="12193149" cy="2200064"/>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 name="connsiteX0" fmla="*/ 1148 w 12193149"/>
              <a:gd name="connsiteY0" fmla="*/ 818782 h 3163521"/>
              <a:gd name="connsiteX1" fmla="*/ 12181789 w 12193149"/>
              <a:gd name="connsiteY1" fmla="*/ 0 h 3163521"/>
              <a:gd name="connsiteX2" fmla="*/ 12193149 w 12193149"/>
              <a:gd name="connsiteY2" fmla="*/ 1398521 h 3163521"/>
              <a:gd name="connsiteX3" fmla="*/ 12185986 w 12193149"/>
              <a:gd name="connsiteY3" fmla="*/ 1402971 h 3163521"/>
              <a:gd name="connsiteX4" fmla="*/ 12156363 w 12193149"/>
              <a:gd name="connsiteY4" fmla="*/ 1416148 h 3163521"/>
              <a:gd name="connsiteX5" fmla="*/ 12139215 w 12193149"/>
              <a:gd name="connsiteY5" fmla="*/ 1441961 h 3163521"/>
              <a:gd name="connsiteX6" fmla="*/ 12126327 w 12193149"/>
              <a:gd name="connsiteY6" fmla="*/ 1443472 h 3163521"/>
              <a:gd name="connsiteX7" fmla="*/ 12124007 w 12193149"/>
              <a:gd name="connsiteY7" fmla="*/ 1443576 h 3163521"/>
              <a:gd name="connsiteX8" fmla="*/ 12116854 w 12193149"/>
              <a:gd name="connsiteY8" fmla="*/ 1447390 h 3163521"/>
              <a:gd name="connsiteX9" fmla="*/ 12099497 w 12193149"/>
              <a:gd name="connsiteY9" fmla="*/ 1446921 h 3163521"/>
              <a:gd name="connsiteX10" fmla="*/ 12087073 w 12193149"/>
              <a:gd name="connsiteY10" fmla="*/ 1455123 h 3163521"/>
              <a:gd name="connsiteX11" fmla="*/ 12031073 w 12193149"/>
              <a:gd name="connsiteY11" fmla="*/ 1498791 h 3163521"/>
              <a:gd name="connsiteX12" fmla="*/ 11995833 w 12193149"/>
              <a:gd name="connsiteY12" fmla="*/ 1522240 h 3163521"/>
              <a:gd name="connsiteX13" fmla="*/ 11979717 w 12193149"/>
              <a:gd name="connsiteY13" fmla="*/ 1526943 h 3163521"/>
              <a:gd name="connsiteX14" fmla="*/ 11959046 w 12193149"/>
              <a:gd name="connsiteY14" fmla="*/ 1536340 h 3163521"/>
              <a:gd name="connsiteX15" fmla="*/ 11920454 w 12193149"/>
              <a:gd name="connsiteY15" fmla="*/ 1549665 h 3163521"/>
              <a:gd name="connsiteX16" fmla="*/ 11903656 w 12193149"/>
              <a:gd name="connsiteY16" fmla="*/ 1561208 h 3163521"/>
              <a:gd name="connsiteX17" fmla="*/ 11895048 w 12193149"/>
              <a:gd name="connsiteY17" fmla="*/ 1563573 h 3163521"/>
              <a:gd name="connsiteX18" fmla="*/ 11891968 w 12193149"/>
              <a:gd name="connsiteY18" fmla="*/ 1574511 h 3163521"/>
              <a:gd name="connsiteX19" fmla="*/ 11870776 w 12193149"/>
              <a:gd name="connsiteY19" fmla="*/ 1596598 h 3163521"/>
              <a:gd name="connsiteX20" fmla="*/ 11813376 w 12193149"/>
              <a:gd name="connsiteY20" fmla="*/ 1616441 h 3163521"/>
              <a:gd name="connsiteX21" fmla="*/ 11590693 w 12193149"/>
              <a:gd name="connsiteY21" fmla="*/ 1782559 h 3163521"/>
              <a:gd name="connsiteX22" fmla="*/ 11506817 w 12193149"/>
              <a:gd name="connsiteY22" fmla="*/ 1852405 h 3163521"/>
              <a:gd name="connsiteX23" fmla="*/ 11280332 w 12193149"/>
              <a:gd name="connsiteY23" fmla="*/ 2042353 h 3163521"/>
              <a:gd name="connsiteX24" fmla="*/ 11228309 w 12193149"/>
              <a:gd name="connsiteY24" fmla="*/ 2095018 h 3163521"/>
              <a:gd name="connsiteX25" fmla="*/ 11218087 w 12193149"/>
              <a:gd name="connsiteY25" fmla="*/ 2094743 h 3163521"/>
              <a:gd name="connsiteX26" fmla="*/ 11217184 w 12193149"/>
              <a:gd name="connsiteY26" fmla="*/ 2093800 h 3163521"/>
              <a:gd name="connsiteX27" fmla="*/ 11188885 w 12193149"/>
              <a:gd name="connsiteY27" fmla="*/ 2111165 h 3163521"/>
              <a:gd name="connsiteX28" fmla="*/ 11184501 w 12193149"/>
              <a:gd name="connsiteY28" fmla="*/ 2111307 h 3163521"/>
              <a:gd name="connsiteX29" fmla="*/ 11166854 w 12193149"/>
              <a:gd name="connsiteY29" fmla="*/ 2125394 h 3163521"/>
              <a:gd name="connsiteX30" fmla="*/ 11157311 w 12193149"/>
              <a:gd name="connsiteY30" fmla="*/ 2131196 h 3163521"/>
              <a:gd name="connsiteX31" fmla="*/ 11155496 w 12193149"/>
              <a:gd name="connsiteY31" fmla="*/ 2135879 h 3163521"/>
              <a:gd name="connsiteX32" fmla="*/ 11140961 w 12193149"/>
              <a:gd name="connsiteY32" fmla="*/ 2142897 h 3163521"/>
              <a:gd name="connsiteX33" fmla="*/ 11138961 w 12193149"/>
              <a:gd name="connsiteY33" fmla="*/ 2142554 h 3163521"/>
              <a:gd name="connsiteX34" fmla="*/ 11128208 w 12193149"/>
              <a:gd name="connsiteY34" fmla="*/ 2152614 h 3163521"/>
              <a:gd name="connsiteX35" fmla="*/ 11120691 w 12193149"/>
              <a:gd name="connsiteY35" fmla="*/ 2166206 h 3163521"/>
              <a:gd name="connsiteX36" fmla="*/ 10894683 w 12193149"/>
              <a:gd name="connsiteY36" fmla="*/ 2292181 h 3163521"/>
              <a:gd name="connsiteX37" fmla="*/ 10773300 w 12193149"/>
              <a:gd name="connsiteY37" fmla="*/ 2341973 h 3163521"/>
              <a:gd name="connsiteX38" fmla="*/ 10627668 w 12193149"/>
              <a:gd name="connsiteY38" fmla="*/ 2378011 h 3163521"/>
              <a:gd name="connsiteX39" fmla="*/ 10581895 w 12193149"/>
              <a:gd name="connsiteY39" fmla="*/ 2387471 h 3163521"/>
              <a:gd name="connsiteX40" fmla="*/ 10547790 w 12193149"/>
              <a:gd name="connsiteY40" fmla="*/ 2417205 h 3163521"/>
              <a:gd name="connsiteX41" fmla="*/ 10529643 w 12193149"/>
              <a:gd name="connsiteY41" fmla="*/ 2415689 h 3163521"/>
              <a:gd name="connsiteX42" fmla="*/ 10526446 w 12193149"/>
              <a:gd name="connsiteY42" fmla="*/ 2415193 h 3163521"/>
              <a:gd name="connsiteX43" fmla="*/ 10515129 w 12193149"/>
              <a:gd name="connsiteY43" fmla="*/ 2418319 h 3163521"/>
              <a:gd name="connsiteX44" fmla="*/ 10491735 w 12193149"/>
              <a:gd name="connsiteY44" fmla="*/ 2412938 h 3163521"/>
              <a:gd name="connsiteX45" fmla="*/ 10471418 w 12193149"/>
              <a:gd name="connsiteY45" fmla="*/ 2420475 h 3163521"/>
              <a:gd name="connsiteX46" fmla="*/ 10377042 w 12193149"/>
              <a:gd name="connsiteY46" fmla="*/ 2463380 h 3163521"/>
              <a:gd name="connsiteX47" fmla="*/ 10319338 w 12193149"/>
              <a:gd name="connsiteY47" fmla="*/ 2485003 h 3163521"/>
              <a:gd name="connsiteX48" fmla="*/ 10295467 w 12193149"/>
              <a:gd name="connsiteY48" fmla="*/ 2486861 h 3163521"/>
              <a:gd name="connsiteX49" fmla="*/ 10263443 w 12193149"/>
              <a:gd name="connsiteY49" fmla="*/ 2493730 h 3163521"/>
              <a:gd name="connsiteX50" fmla="*/ 10205418 w 12193149"/>
              <a:gd name="connsiteY50" fmla="*/ 2500931 h 3163521"/>
              <a:gd name="connsiteX51" fmla="*/ 10177759 w 12193149"/>
              <a:gd name="connsiteY51" fmla="*/ 2511725 h 3163521"/>
              <a:gd name="connsiteX52" fmla="*/ 10165070 w 12193149"/>
              <a:gd name="connsiteY52" fmla="*/ 2512521 h 3163521"/>
              <a:gd name="connsiteX53" fmla="*/ 10156308 w 12193149"/>
              <a:gd name="connsiteY53" fmla="*/ 2526269 h 3163521"/>
              <a:gd name="connsiteX54" fmla="*/ 10118267 w 12193149"/>
              <a:gd name="connsiteY54" fmla="*/ 2549924 h 3163521"/>
              <a:gd name="connsiteX55" fmla="*/ 10083317 w 12193149"/>
              <a:gd name="connsiteY55" fmla="*/ 2562078 h 3163521"/>
              <a:gd name="connsiteX56" fmla="*/ 10040388 w 12193149"/>
              <a:gd name="connsiteY56" fmla="*/ 2560414 h 3163521"/>
              <a:gd name="connsiteX57" fmla="*/ 9961167 w 12193149"/>
              <a:gd name="connsiteY57" fmla="*/ 2575929 h 3163521"/>
              <a:gd name="connsiteX58" fmla="*/ 9848940 w 12193149"/>
              <a:gd name="connsiteY58" fmla="*/ 2582697 h 3163521"/>
              <a:gd name="connsiteX59" fmla="*/ 9729457 w 12193149"/>
              <a:gd name="connsiteY59" fmla="*/ 2602904 h 3163521"/>
              <a:gd name="connsiteX60" fmla="*/ 9613704 w 12193149"/>
              <a:gd name="connsiteY60" fmla="*/ 2631153 h 3163521"/>
              <a:gd name="connsiteX61" fmla="*/ 9338590 w 12193149"/>
              <a:gd name="connsiteY61" fmla="*/ 2688075 h 3163521"/>
              <a:gd name="connsiteX62" fmla="*/ 9232518 w 12193149"/>
              <a:gd name="connsiteY62" fmla="*/ 2711931 h 3163521"/>
              <a:gd name="connsiteX63" fmla="*/ 9156690 w 12193149"/>
              <a:gd name="connsiteY63" fmla="*/ 2722010 h 3163521"/>
              <a:gd name="connsiteX64" fmla="*/ 9054601 w 12193149"/>
              <a:gd name="connsiteY64" fmla="*/ 2729537 h 3163521"/>
              <a:gd name="connsiteX65" fmla="*/ 9006634 w 12193149"/>
              <a:gd name="connsiteY65" fmla="*/ 2732822 h 3163521"/>
              <a:gd name="connsiteX66" fmla="*/ 9006349 w 12193149"/>
              <a:gd name="connsiteY66" fmla="*/ 2732582 h 3163521"/>
              <a:gd name="connsiteX67" fmla="*/ 8997380 w 12193149"/>
              <a:gd name="connsiteY67" fmla="*/ 2733793 h 3163521"/>
              <a:gd name="connsiteX68" fmla="*/ 8991542 w 12193149"/>
              <a:gd name="connsiteY68" fmla="*/ 2735854 h 3163521"/>
              <a:gd name="connsiteX69" fmla="*/ 8975485 w 12193149"/>
              <a:gd name="connsiteY69" fmla="*/ 2739080 h 3163521"/>
              <a:gd name="connsiteX70" fmla="*/ 8969159 w 12193149"/>
              <a:gd name="connsiteY70" fmla="*/ 2738380 h 3163521"/>
              <a:gd name="connsiteX71" fmla="*/ 8964196 w 12193149"/>
              <a:gd name="connsiteY71" fmla="*/ 2736155 h 3163521"/>
              <a:gd name="connsiteX72" fmla="*/ 8930136 w 12193149"/>
              <a:gd name="connsiteY72" fmla="*/ 2732967 h 3163521"/>
              <a:gd name="connsiteX73" fmla="*/ 8753592 w 12193149"/>
              <a:gd name="connsiteY73" fmla="*/ 2752199 h 3163521"/>
              <a:gd name="connsiteX74" fmla="*/ 8708995 w 12193149"/>
              <a:gd name="connsiteY74" fmla="*/ 2754300 h 3163521"/>
              <a:gd name="connsiteX75" fmla="*/ 8597219 w 12193149"/>
              <a:gd name="connsiteY75" fmla="*/ 2762872 h 3163521"/>
              <a:gd name="connsiteX76" fmla="*/ 8526378 w 12193149"/>
              <a:gd name="connsiteY76" fmla="*/ 2748030 h 3163521"/>
              <a:gd name="connsiteX77" fmla="*/ 8512131 w 12193149"/>
              <a:gd name="connsiteY77" fmla="*/ 2753945 h 3163521"/>
              <a:gd name="connsiteX78" fmla="*/ 8507315 w 12193149"/>
              <a:gd name="connsiteY78" fmla="*/ 2756946 h 3163521"/>
              <a:gd name="connsiteX79" fmla="*/ 8499116 w 12193149"/>
              <a:gd name="connsiteY79" fmla="*/ 2759684 h 3163521"/>
              <a:gd name="connsiteX80" fmla="*/ 8498742 w 12193149"/>
              <a:gd name="connsiteY80" fmla="*/ 2759505 h 3163521"/>
              <a:gd name="connsiteX81" fmla="*/ 8491397 w 12193149"/>
              <a:gd name="connsiteY81" fmla="*/ 2762555 h 3163521"/>
              <a:gd name="connsiteX82" fmla="*/ 8368330 w 12193149"/>
              <a:gd name="connsiteY82" fmla="*/ 2776597 h 3163521"/>
              <a:gd name="connsiteX83" fmla="*/ 8354947 w 12193149"/>
              <a:gd name="connsiteY83" fmla="*/ 2776791 h 3163521"/>
              <a:gd name="connsiteX84" fmla="*/ 8321252 w 12193149"/>
              <a:gd name="connsiteY84" fmla="*/ 2793369 h 3163521"/>
              <a:gd name="connsiteX85" fmla="*/ 8315581 w 12193149"/>
              <a:gd name="connsiteY85" fmla="*/ 2793695 h 3163521"/>
              <a:gd name="connsiteX86" fmla="*/ 8296322 w 12193149"/>
              <a:gd name="connsiteY86" fmla="*/ 2807590 h 3163521"/>
              <a:gd name="connsiteX87" fmla="*/ 8285424 w 12193149"/>
              <a:gd name="connsiteY87" fmla="*/ 2813413 h 3163521"/>
              <a:gd name="connsiteX88" fmla="*/ 8284298 w 12193149"/>
              <a:gd name="connsiteY88" fmla="*/ 2817856 h 3163521"/>
              <a:gd name="connsiteX89" fmla="*/ 8267224 w 12193149"/>
              <a:gd name="connsiteY89" fmla="*/ 2825031 h 3163521"/>
              <a:gd name="connsiteX90" fmla="*/ 8264525 w 12193149"/>
              <a:gd name="connsiteY90" fmla="*/ 2824801 h 3163521"/>
              <a:gd name="connsiteX91" fmla="*/ 8253181 w 12193149"/>
              <a:gd name="connsiteY91" fmla="*/ 2834644 h 3163521"/>
              <a:gd name="connsiteX92" fmla="*/ 8246982 w 12193149"/>
              <a:gd name="connsiteY92" fmla="*/ 2847636 h 3163521"/>
              <a:gd name="connsiteX93" fmla="*/ 8091420 w 12193149"/>
              <a:gd name="connsiteY93" fmla="*/ 2893797 h 3163521"/>
              <a:gd name="connsiteX94" fmla="*/ 7906555 w 12193149"/>
              <a:gd name="connsiteY94" fmla="*/ 2935770 h 3163521"/>
              <a:gd name="connsiteX95" fmla="*/ 7719893 w 12193149"/>
              <a:gd name="connsiteY95" fmla="*/ 2961485 h 3163521"/>
              <a:gd name="connsiteX96" fmla="*/ 7615495 w 12193149"/>
              <a:gd name="connsiteY96" fmla="*/ 2958014 h 3163521"/>
              <a:gd name="connsiteX97" fmla="*/ 7528691 w 12193149"/>
              <a:gd name="connsiteY97" fmla="*/ 2963842 h 3163521"/>
              <a:gd name="connsiteX98" fmla="*/ 7520719 w 12193149"/>
              <a:gd name="connsiteY98" fmla="*/ 2966395 h 3163521"/>
              <a:gd name="connsiteX99" fmla="*/ 7508559 w 12193149"/>
              <a:gd name="connsiteY99" fmla="*/ 2967730 h 3163521"/>
              <a:gd name="connsiteX100" fmla="*/ 7508188 w 12193149"/>
              <a:gd name="connsiteY100" fmla="*/ 2967403 h 3163521"/>
              <a:gd name="connsiteX101" fmla="*/ 7496943 w 12193149"/>
              <a:gd name="connsiteY101" fmla="*/ 2969355 h 3163521"/>
              <a:gd name="connsiteX102" fmla="*/ 7219707 w 12193149"/>
              <a:gd name="connsiteY102" fmla="*/ 2975462 h 3163521"/>
              <a:gd name="connsiteX103" fmla="*/ 7202249 w 12193149"/>
              <a:gd name="connsiteY103" fmla="*/ 2980012 h 3163521"/>
              <a:gd name="connsiteX104" fmla="*/ 7198152 w 12193149"/>
              <a:gd name="connsiteY104" fmla="*/ 2985370 h 3163521"/>
              <a:gd name="connsiteX105" fmla="*/ 7171956 w 12193149"/>
              <a:gd name="connsiteY105" fmla="*/ 2990018 h 3163521"/>
              <a:gd name="connsiteX106" fmla="*/ 7098136 w 12193149"/>
              <a:gd name="connsiteY106" fmla="*/ 3002246 h 3163521"/>
              <a:gd name="connsiteX107" fmla="*/ 7019644 w 12193149"/>
              <a:gd name="connsiteY107" fmla="*/ 3001872 h 3163521"/>
              <a:gd name="connsiteX108" fmla="*/ 6905294 w 12193149"/>
              <a:gd name="connsiteY108" fmla="*/ 3031378 h 3163521"/>
              <a:gd name="connsiteX109" fmla="*/ 6709370 w 12193149"/>
              <a:gd name="connsiteY109" fmla="*/ 3059333 h 3163521"/>
              <a:gd name="connsiteX110" fmla="*/ 6550602 w 12193149"/>
              <a:gd name="connsiteY110" fmla="*/ 3088109 h 3163521"/>
              <a:gd name="connsiteX111" fmla="*/ 6318708 w 12193149"/>
              <a:gd name="connsiteY111" fmla="*/ 3134909 h 3163521"/>
              <a:gd name="connsiteX112" fmla="*/ 6169822 w 12193149"/>
              <a:gd name="connsiteY112" fmla="*/ 3136996 h 3163521"/>
              <a:gd name="connsiteX113" fmla="*/ 6074996 w 12193149"/>
              <a:gd name="connsiteY113" fmla="*/ 3157458 h 3163521"/>
              <a:gd name="connsiteX114" fmla="*/ 6069677 w 12193149"/>
              <a:gd name="connsiteY114" fmla="*/ 3155921 h 3163521"/>
              <a:gd name="connsiteX115" fmla="*/ 6049786 w 12193149"/>
              <a:gd name="connsiteY115" fmla="*/ 3156604 h 3163521"/>
              <a:gd name="connsiteX116" fmla="*/ 6042433 w 12193149"/>
              <a:gd name="connsiteY116" fmla="*/ 3148255 h 3163521"/>
              <a:gd name="connsiteX117" fmla="*/ 6011238 w 12193149"/>
              <a:gd name="connsiteY117" fmla="*/ 3143162 h 3163521"/>
              <a:gd name="connsiteX118" fmla="*/ 5958523 w 12193149"/>
              <a:gd name="connsiteY118" fmla="*/ 3146806 h 3163521"/>
              <a:gd name="connsiteX119" fmla="*/ 5760067 w 12193149"/>
              <a:gd name="connsiteY119" fmla="*/ 3162498 h 3163521"/>
              <a:gd name="connsiteX120" fmla="*/ 5628108 w 12193149"/>
              <a:gd name="connsiteY120" fmla="*/ 3163521 h 3163521"/>
              <a:gd name="connsiteX121" fmla="*/ 5472054 w 12193149"/>
              <a:gd name="connsiteY121" fmla="*/ 3149501 h 3163521"/>
              <a:gd name="connsiteX122" fmla="*/ 5433909 w 12193149"/>
              <a:gd name="connsiteY122" fmla="*/ 3138248 h 3163521"/>
              <a:gd name="connsiteX123" fmla="*/ 5382817 w 12193149"/>
              <a:gd name="connsiteY123" fmla="*/ 3120546 h 3163521"/>
              <a:gd name="connsiteX124" fmla="*/ 5262912 w 12193149"/>
              <a:gd name="connsiteY124" fmla="*/ 3100129 h 3163521"/>
              <a:gd name="connsiteX125" fmla="*/ 5224109 w 12193149"/>
              <a:gd name="connsiteY125" fmla="*/ 3089005 h 3163521"/>
              <a:gd name="connsiteX126" fmla="*/ 5175808 w 12193149"/>
              <a:gd name="connsiteY126" fmla="*/ 3086015 h 3163521"/>
              <a:gd name="connsiteX127" fmla="*/ 5157702 w 12193149"/>
              <a:gd name="connsiteY127" fmla="*/ 3078792 h 3163521"/>
              <a:gd name="connsiteX128" fmla="*/ 5143747 w 12193149"/>
              <a:gd name="connsiteY128" fmla="*/ 3075392 h 3163521"/>
              <a:gd name="connsiteX129" fmla="*/ 5140744 w 12193149"/>
              <a:gd name="connsiteY129" fmla="*/ 3073291 h 3163521"/>
              <a:gd name="connsiteX130" fmla="*/ 5122807 w 12193149"/>
              <a:gd name="connsiteY130" fmla="*/ 3062438 h 3163521"/>
              <a:gd name="connsiteX131" fmla="*/ 5066938 w 12193149"/>
              <a:gd name="connsiteY131" fmla="*/ 3069009 h 3163521"/>
              <a:gd name="connsiteX132" fmla="*/ 5012662 w 12193149"/>
              <a:gd name="connsiteY132" fmla="*/ 3052628 h 3163521"/>
              <a:gd name="connsiteX133" fmla="*/ 4841589 w 12193149"/>
              <a:gd name="connsiteY133" fmla="*/ 3028611 h 3163521"/>
              <a:gd name="connsiteX134" fmla="*/ 4763595 w 12193149"/>
              <a:gd name="connsiteY134" fmla="*/ 3000843 h 3163521"/>
              <a:gd name="connsiteX135" fmla="*/ 4724334 w 12193149"/>
              <a:gd name="connsiteY135" fmla="*/ 2991829 h 3163521"/>
              <a:gd name="connsiteX136" fmla="*/ 4722324 w 12193149"/>
              <a:gd name="connsiteY136" fmla="*/ 2991080 h 3163521"/>
              <a:gd name="connsiteX137" fmla="*/ 4723259 w 12193149"/>
              <a:gd name="connsiteY137" fmla="*/ 2990869 h 3163521"/>
              <a:gd name="connsiteX138" fmla="*/ 4718350 w 12193149"/>
              <a:gd name="connsiteY138" fmla="*/ 2989599 h 3163521"/>
              <a:gd name="connsiteX139" fmla="*/ 4722324 w 12193149"/>
              <a:gd name="connsiteY139" fmla="*/ 2991080 h 3163521"/>
              <a:gd name="connsiteX140" fmla="*/ 4716674 w 12193149"/>
              <a:gd name="connsiteY140" fmla="*/ 2992355 h 3163521"/>
              <a:gd name="connsiteX141" fmla="*/ 4516962 w 12193149"/>
              <a:gd name="connsiteY141" fmla="*/ 2982453 h 3163521"/>
              <a:gd name="connsiteX142" fmla="*/ 4429691 w 12193149"/>
              <a:gd name="connsiteY142" fmla="*/ 2971802 h 3163521"/>
              <a:gd name="connsiteX143" fmla="*/ 4364023 w 12193149"/>
              <a:gd name="connsiteY143" fmla="*/ 2970456 h 3163521"/>
              <a:gd name="connsiteX144" fmla="*/ 4318114 w 12193149"/>
              <a:gd name="connsiteY144" fmla="*/ 2977071 h 3163521"/>
              <a:gd name="connsiteX145" fmla="*/ 4316258 w 12193149"/>
              <a:gd name="connsiteY145" fmla="*/ 2975730 h 3163521"/>
              <a:gd name="connsiteX146" fmla="*/ 4296292 w 12193149"/>
              <a:gd name="connsiteY146" fmla="*/ 2973851 h 3163521"/>
              <a:gd name="connsiteX147" fmla="*/ 4291212 w 12193149"/>
              <a:gd name="connsiteY147" fmla="*/ 2976768 h 3163521"/>
              <a:gd name="connsiteX148" fmla="*/ 4277290 w 12193149"/>
              <a:gd name="connsiteY148" fmla="*/ 2976522 h 3163521"/>
              <a:gd name="connsiteX149" fmla="*/ 4249265 w 12193149"/>
              <a:gd name="connsiteY149" fmla="*/ 2978846 h 3163521"/>
              <a:gd name="connsiteX150" fmla="*/ 4203199 w 12193149"/>
              <a:gd name="connsiteY150" fmla="*/ 2976051 h 3163521"/>
              <a:gd name="connsiteX151" fmla="*/ 4202893 w 12193149"/>
              <a:gd name="connsiteY151" fmla="*/ 2974792 h 3163521"/>
              <a:gd name="connsiteX152" fmla="*/ 4192396 w 12193149"/>
              <a:gd name="connsiteY152" fmla="*/ 2969158 h 3163521"/>
              <a:gd name="connsiteX153" fmla="*/ 4143893 w 12193149"/>
              <a:gd name="connsiteY153" fmla="*/ 2953293 h 3163521"/>
              <a:gd name="connsiteX154" fmla="*/ 4084245 w 12193149"/>
              <a:gd name="connsiteY154" fmla="*/ 2926760 h 3163521"/>
              <a:gd name="connsiteX155" fmla="*/ 4075694 w 12193149"/>
              <a:gd name="connsiteY155" fmla="*/ 2925925 h 3163521"/>
              <a:gd name="connsiteX156" fmla="*/ 4075575 w 12193149"/>
              <a:gd name="connsiteY156" fmla="*/ 2925626 h 3163521"/>
              <a:gd name="connsiteX157" fmla="*/ 4066658 w 12193149"/>
              <a:gd name="connsiteY157" fmla="*/ 2924182 h 3163521"/>
              <a:gd name="connsiteX158" fmla="*/ 4060102 w 12193149"/>
              <a:gd name="connsiteY158" fmla="*/ 2924400 h 3163521"/>
              <a:gd name="connsiteX159" fmla="*/ 4043512 w 12193149"/>
              <a:gd name="connsiteY159" fmla="*/ 2922779 h 3163521"/>
              <a:gd name="connsiteX160" fmla="*/ 4038145 w 12193149"/>
              <a:gd name="connsiteY160" fmla="*/ 2920345 h 3163521"/>
              <a:gd name="connsiteX161" fmla="*/ 4036511 w 12193149"/>
              <a:gd name="connsiteY161" fmla="*/ 2916678 h 3163521"/>
              <a:gd name="connsiteX162" fmla="*/ 4034926 w 12193149"/>
              <a:gd name="connsiteY162" fmla="*/ 2916913 h 3163521"/>
              <a:gd name="connsiteX163" fmla="*/ 4005686 w 12193149"/>
              <a:gd name="connsiteY163" fmla="*/ 2904345 h 3163521"/>
              <a:gd name="connsiteX164" fmla="*/ 3937994 w 12193149"/>
              <a:gd name="connsiteY164" fmla="*/ 2886888 h 3163521"/>
              <a:gd name="connsiteX165" fmla="*/ 3898423 w 12193149"/>
              <a:gd name="connsiteY165" fmla="*/ 2881233 h 3163521"/>
              <a:gd name="connsiteX166" fmla="*/ 3790908 w 12193149"/>
              <a:gd name="connsiteY166" fmla="*/ 2860995 h 3163521"/>
              <a:gd name="connsiteX167" fmla="*/ 3683661 w 12193149"/>
              <a:gd name="connsiteY167" fmla="*/ 2837072 h 3163521"/>
              <a:gd name="connsiteX168" fmla="*/ 3611183 w 12193149"/>
              <a:gd name="connsiteY168" fmla="*/ 2804801 h 3163521"/>
              <a:gd name="connsiteX169" fmla="*/ 3605003 w 12193149"/>
              <a:gd name="connsiteY169" fmla="*/ 2806163 h 3163521"/>
              <a:gd name="connsiteX170" fmla="*/ 3595884 w 12193149"/>
              <a:gd name="connsiteY170" fmla="*/ 2806327 h 3163521"/>
              <a:gd name="connsiteX171" fmla="*/ 3595649 w 12193149"/>
              <a:gd name="connsiteY171" fmla="*/ 2806058 h 3163521"/>
              <a:gd name="connsiteX172" fmla="*/ 3587126 w 12193149"/>
              <a:gd name="connsiteY172" fmla="*/ 2806748 h 3163521"/>
              <a:gd name="connsiteX173" fmla="*/ 3537283 w 12193149"/>
              <a:gd name="connsiteY173" fmla="*/ 2797049 h 3163521"/>
              <a:gd name="connsiteX174" fmla="*/ 3474371 w 12193149"/>
              <a:gd name="connsiteY174" fmla="*/ 2793388 h 3163521"/>
              <a:gd name="connsiteX175" fmla="*/ 3401876 w 12193149"/>
              <a:gd name="connsiteY175" fmla="*/ 2781340 h 3163521"/>
              <a:gd name="connsiteX176" fmla="*/ 3365036 w 12193149"/>
              <a:gd name="connsiteY176" fmla="*/ 2798292 h 3163521"/>
              <a:gd name="connsiteX177" fmla="*/ 3345174 w 12193149"/>
              <a:gd name="connsiteY177" fmla="*/ 2799974 h 3163521"/>
              <a:gd name="connsiteX178" fmla="*/ 3342846 w 12193149"/>
              <a:gd name="connsiteY178" fmla="*/ 2798999 h 3163521"/>
              <a:gd name="connsiteX179" fmla="*/ 3263504 w 12193149"/>
              <a:gd name="connsiteY179" fmla="*/ 2804876 h 3163521"/>
              <a:gd name="connsiteX180" fmla="*/ 3143704 w 12193149"/>
              <a:gd name="connsiteY180" fmla="*/ 2812651 h 3163521"/>
              <a:gd name="connsiteX181" fmla="*/ 3031439 w 12193149"/>
              <a:gd name="connsiteY181" fmla="*/ 2815294 h 3163521"/>
              <a:gd name="connsiteX182" fmla="*/ 2782717 w 12193149"/>
              <a:gd name="connsiteY182" fmla="*/ 2837115 h 3163521"/>
              <a:gd name="connsiteX183" fmla="*/ 2647675 w 12193149"/>
              <a:gd name="connsiteY183" fmla="*/ 2847651 h 3163521"/>
              <a:gd name="connsiteX184" fmla="*/ 2569176 w 12193149"/>
              <a:gd name="connsiteY184" fmla="*/ 2821410 h 3163521"/>
              <a:gd name="connsiteX185" fmla="*/ 2444403 w 12193149"/>
              <a:gd name="connsiteY185" fmla="*/ 2835311 h 3163521"/>
              <a:gd name="connsiteX186" fmla="*/ 2316260 w 12193149"/>
              <a:gd name="connsiteY186" fmla="*/ 2843778 h 3163521"/>
              <a:gd name="connsiteX187" fmla="*/ 2209726 w 12193149"/>
              <a:gd name="connsiteY187" fmla="*/ 2838545 h 3163521"/>
              <a:gd name="connsiteX188" fmla="*/ 2095813 w 12193149"/>
              <a:gd name="connsiteY188" fmla="*/ 2821834 h 3163521"/>
              <a:gd name="connsiteX189" fmla="*/ 1998504 w 12193149"/>
              <a:gd name="connsiteY189" fmla="*/ 2813814 h 3163521"/>
              <a:gd name="connsiteX190" fmla="*/ 1929320 w 12193149"/>
              <a:gd name="connsiteY190" fmla="*/ 2835759 h 3163521"/>
              <a:gd name="connsiteX191" fmla="*/ 1922798 w 12193149"/>
              <a:gd name="connsiteY191" fmla="*/ 2830928 h 3163521"/>
              <a:gd name="connsiteX192" fmla="*/ 1874228 w 12193149"/>
              <a:gd name="connsiteY192" fmla="*/ 2832523 h 3163521"/>
              <a:gd name="connsiteX193" fmla="*/ 1787803 w 12193149"/>
              <a:gd name="connsiteY193" fmla="*/ 2860145 h 3163521"/>
              <a:gd name="connsiteX194" fmla="*/ 1739352 w 12193149"/>
              <a:gd name="connsiteY194" fmla="*/ 2855094 h 3163521"/>
              <a:gd name="connsiteX195" fmla="*/ 1676219 w 12193149"/>
              <a:gd name="connsiteY195" fmla="*/ 2838745 h 3163521"/>
              <a:gd name="connsiteX196" fmla="*/ 1609817 w 12193149"/>
              <a:gd name="connsiteY196" fmla="*/ 2831848 h 3163521"/>
              <a:gd name="connsiteX197" fmla="*/ 1497258 w 12193149"/>
              <a:gd name="connsiteY197" fmla="*/ 2806258 h 3163521"/>
              <a:gd name="connsiteX198" fmla="*/ 1151127 w 12193149"/>
              <a:gd name="connsiteY198" fmla="*/ 2756823 h 3163521"/>
              <a:gd name="connsiteX199" fmla="*/ 859417 w 12193149"/>
              <a:gd name="connsiteY199" fmla="*/ 2747390 h 3163521"/>
              <a:gd name="connsiteX200" fmla="*/ 838688 w 12193149"/>
              <a:gd name="connsiteY200" fmla="*/ 2748603 h 3163521"/>
              <a:gd name="connsiteX201" fmla="*/ 817957 w 12193149"/>
              <a:gd name="connsiteY201" fmla="*/ 2746639 h 3163521"/>
              <a:gd name="connsiteX202" fmla="*/ 812654 w 12193149"/>
              <a:gd name="connsiteY202" fmla="*/ 2749533 h 3163521"/>
              <a:gd name="connsiteX203" fmla="*/ 721195 w 12193149"/>
              <a:gd name="connsiteY203" fmla="*/ 2748443 h 3163521"/>
              <a:gd name="connsiteX204" fmla="*/ 720890 w 12193149"/>
              <a:gd name="connsiteY204" fmla="*/ 2747181 h 3163521"/>
              <a:gd name="connsiteX205" fmla="*/ 710023 w 12193149"/>
              <a:gd name="connsiteY205" fmla="*/ 2741504 h 3163521"/>
              <a:gd name="connsiteX206" fmla="*/ 597940 w 12193149"/>
              <a:gd name="connsiteY206" fmla="*/ 2698646 h 3163521"/>
              <a:gd name="connsiteX207" fmla="*/ 579683 w 12193149"/>
              <a:gd name="connsiteY207" fmla="*/ 2695994 h 3163521"/>
              <a:gd name="connsiteX208" fmla="*/ 572865 w 12193149"/>
              <a:gd name="connsiteY208" fmla="*/ 2696183 h 3163521"/>
              <a:gd name="connsiteX209" fmla="*/ 446247 w 12193149"/>
              <a:gd name="connsiteY209" fmla="*/ 2658153 h 3163521"/>
              <a:gd name="connsiteX210" fmla="*/ 405163 w 12193149"/>
              <a:gd name="connsiteY210" fmla="*/ 2652330 h 3163521"/>
              <a:gd name="connsiteX211" fmla="*/ 293583 w 12193149"/>
              <a:gd name="connsiteY211" fmla="*/ 2631634 h 3163521"/>
              <a:gd name="connsiteX212" fmla="*/ 119529 w 12193149"/>
              <a:gd name="connsiteY212" fmla="*/ 2579829 h 3163521"/>
              <a:gd name="connsiteX213" fmla="*/ 16674 w 12193149"/>
              <a:gd name="connsiteY213" fmla="*/ 2576973 h 3163521"/>
              <a:gd name="connsiteX214" fmla="*/ 1150 w 12193149"/>
              <a:gd name="connsiteY214" fmla="*/ 2571504 h 3163521"/>
              <a:gd name="connsiteX215" fmla="*/ 1148 w 12193149"/>
              <a:gd name="connsiteY215" fmla="*/ 1040995 h 3163521"/>
              <a:gd name="connsiteX216" fmla="*/ 1148 w 12193149"/>
              <a:gd name="connsiteY216" fmla="*/ 818782 h 3163521"/>
              <a:gd name="connsiteX0" fmla="*/ 1148 w 12193149"/>
              <a:gd name="connsiteY0" fmla="*/ 0 h 3171710"/>
              <a:gd name="connsiteX1" fmla="*/ 12181789 w 12193149"/>
              <a:gd name="connsiteY1" fmla="*/ 8189 h 3171710"/>
              <a:gd name="connsiteX2" fmla="*/ 12193149 w 12193149"/>
              <a:gd name="connsiteY2" fmla="*/ 1406710 h 3171710"/>
              <a:gd name="connsiteX3" fmla="*/ 12185986 w 12193149"/>
              <a:gd name="connsiteY3" fmla="*/ 1411160 h 3171710"/>
              <a:gd name="connsiteX4" fmla="*/ 12156363 w 12193149"/>
              <a:gd name="connsiteY4" fmla="*/ 1424337 h 3171710"/>
              <a:gd name="connsiteX5" fmla="*/ 12139215 w 12193149"/>
              <a:gd name="connsiteY5" fmla="*/ 1450150 h 3171710"/>
              <a:gd name="connsiteX6" fmla="*/ 12126327 w 12193149"/>
              <a:gd name="connsiteY6" fmla="*/ 1451661 h 3171710"/>
              <a:gd name="connsiteX7" fmla="*/ 12124007 w 12193149"/>
              <a:gd name="connsiteY7" fmla="*/ 1451765 h 3171710"/>
              <a:gd name="connsiteX8" fmla="*/ 12116854 w 12193149"/>
              <a:gd name="connsiteY8" fmla="*/ 1455579 h 3171710"/>
              <a:gd name="connsiteX9" fmla="*/ 12099497 w 12193149"/>
              <a:gd name="connsiteY9" fmla="*/ 1455110 h 3171710"/>
              <a:gd name="connsiteX10" fmla="*/ 12087073 w 12193149"/>
              <a:gd name="connsiteY10" fmla="*/ 1463312 h 3171710"/>
              <a:gd name="connsiteX11" fmla="*/ 12031073 w 12193149"/>
              <a:gd name="connsiteY11" fmla="*/ 1506980 h 3171710"/>
              <a:gd name="connsiteX12" fmla="*/ 11995833 w 12193149"/>
              <a:gd name="connsiteY12" fmla="*/ 1530429 h 3171710"/>
              <a:gd name="connsiteX13" fmla="*/ 11979717 w 12193149"/>
              <a:gd name="connsiteY13" fmla="*/ 1535132 h 3171710"/>
              <a:gd name="connsiteX14" fmla="*/ 11959046 w 12193149"/>
              <a:gd name="connsiteY14" fmla="*/ 1544529 h 3171710"/>
              <a:gd name="connsiteX15" fmla="*/ 11920454 w 12193149"/>
              <a:gd name="connsiteY15" fmla="*/ 1557854 h 3171710"/>
              <a:gd name="connsiteX16" fmla="*/ 11903656 w 12193149"/>
              <a:gd name="connsiteY16" fmla="*/ 1569397 h 3171710"/>
              <a:gd name="connsiteX17" fmla="*/ 11895048 w 12193149"/>
              <a:gd name="connsiteY17" fmla="*/ 1571762 h 3171710"/>
              <a:gd name="connsiteX18" fmla="*/ 11891968 w 12193149"/>
              <a:gd name="connsiteY18" fmla="*/ 1582700 h 3171710"/>
              <a:gd name="connsiteX19" fmla="*/ 11870776 w 12193149"/>
              <a:gd name="connsiteY19" fmla="*/ 1604787 h 3171710"/>
              <a:gd name="connsiteX20" fmla="*/ 11813376 w 12193149"/>
              <a:gd name="connsiteY20" fmla="*/ 1624630 h 3171710"/>
              <a:gd name="connsiteX21" fmla="*/ 11590693 w 12193149"/>
              <a:gd name="connsiteY21" fmla="*/ 1790748 h 3171710"/>
              <a:gd name="connsiteX22" fmla="*/ 11506817 w 12193149"/>
              <a:gd name="connsiteY22" fmla="*/ 1860594 h 3171710"/>
              <a:gd name="connsiteX23" fmla="*/ 11280332 w 12193149"/>
              <a:gd name="connsiteY23" fmla="*/ 2050542 h 3171710"/>
              <a:gd name="connsiteX24" fmla="*/ 11228309 w 12193149"/>
              <a:gd name="connsiteY24" fmla="*/ 2103207 h 3171710"/>
              <a:gd name="connsiteX25" fmla="*/ 11218087 w 12193149"/>
              <a:gd name="connsiteY25" fmla="*/ 2102932 h 3171710"/>
              <a:gd name="connsiteX26" fmla="*/ 11217184 w 12193149"/>
              <a:gd name="connsiteY26" fmla="*/ 2101989 h 3171710"/>
              <a:gd name="connsiteX27" fmla="*/ 11188885 w 12193149"/>
              <a:gd name="connsiteY27" fmla="*/ 2119354 h 3171710"/>
              <a:gd name="connsiteX28" fmla="*/ 11184501 w 12193149"/>
              <a:gd name="connsiteY28" fmla="*/ 2119496 h 3171710"/>
              <a:gd name="connsiteX29" fmla="*/ 11166854 w 12193149"/>
              <a:gd name="connsiteY29" fmla="*/ 2133583 h 3171710"/>
              <a:gd name="connsiteX30" fmla="*/ 11157311 w 12193149"/>
              <a:gd name="connsiteY30" fmla="*/ 2139385 h 3171710"/>
              <a:gd name="connsiteX31" fmla="*/ 11155496 w 12193149"/>
              <a:gd name="connsiteY31" fmla="*/ 2144068 h 3171710"/>
              <a:gd name="connsiteX32" fmla="*/ 11140961 w 12193149"/>
              <a:gd name="connsiteY32" fmla="*/ 2151086 h 3171710"/>
              <a:gd name="connsiteX33" fmla="*/ 11138961 w 12193149"/>
              <a:gd name="connsiteY33" fmla="*/ 2150743 h 3171710"/>
              <a:gd name="connsiteX34" fmla="*/ 11128208 w 12193149"/>
              <a:gd name="connsiteY34" fmla="*/ 2160803 h 3171710"/>
              <a:gd name="connsiteX35" fmla="*/ 11120691 w 12193149"/>
              <a:gd name="connsiteY35" fmla="*/ 2174395 h 3171710"/>
              <a:gd name="connsiteX36" fmla="*/ 10894683 w 12193149"/>
              <a:gd name="connsiteY36" fmla="*/ 2300370 h 3171710"/>
              <a:gd name="connsiteX37" fmla="*/ 10773300 w 12193149"/>
              <a:gd name="connsiteY37" fmla="*/ 2350162 h 3171710"/>
              <a:gd name="connsiteX38" fmla="*/ 10627668 w 12193149"/>
              <a:gd name="connsiteY38" fmla="*/ 2386200 h 3171710"/>
              <a:gd name="connsiteX39" fmla="*/ 10581895 w 12193149"/>
              <a:gd name="connsiteY39" fmla="*/ 2395660 h 3171710"/>
              <a:gd name="connsiteX40" fmla="*/ 10547790 w 12193149"/>
              <a:gd name="connsiteY40" fmla="*/ 2425394 h 3171710"/>
              <a:gd name="connsiteX41" fmla="*/ 10529643 w 12193149"/>
              <a:gd name="connsiteY41" fmla="*/ 2423878 h 3171710"/>
              <a:gd name="connsiteX42" fmla="*/ 10526446 w 12193149"/>
              <a:gd name="connsiteY42" fmla="*/ 2423382 h 3171710"/>
              <a:gd name="connsiteX43" fmla="*/ 10515129 w 12193149"/>
              <a:gd name="connsiteY43" fmla="*/ 2426508 h 3171710"/>
              <a:gd name="connsiteX44" fmla="*/ 10491735 w 12193149"/>
              <a:gd name="connsiteY44" fmla="*/ 2421127 h 3171710"/>
              <a:gd name="connsiteX45" fmla="*/ 10471418 w 12193149"/>
              <a:gd name="connsiteY45" fmla="*/ 2428664 h 3171710"/>
              <a:gd name="connsiteX46" fmla="*/ 10377042 w 12193149"/>
              <a:gd name="connsiteY46" fmla="*/ 2471569 h 3171710"/>
              <a:gd name="connsiteX47" fmla="*/ 10319338 w 12193149"/>
              <a:gd name="connsiteY47" fmla="*/ 2493192 h 3171710"/>
              <a:gd name="connsiteX48" fmla="*/ 10295467 w 12193149"/>
              <a:gd name="connsiteY48" fmla="*/ 2495050 h 3171710"/>
              <a:gd name="connsiteX49" fmla="*/ 10263443 w 12193149"/>
              <a:gd name="connsiteY49" fmla="*/ 2501919 h 3171710"/>
              <a:gd name="connsiteX50" fmla="*/ 10205418 w 12193149"/>
              <a:gd name="connsiteY50" fmla="*/ 2509120 h 3171710"/>
              <a:gd name="connsiteX51" fmla="*/ 10177759 w 12193149"/>
              <a:gd name="connsiteY51" fmla="*/ 2519914 h 3171710"/>
              <a:gd name="connsiteX52" fmla="*/ 10165070 w 12193149"/>
              <a:gd name="connsiteY52" fmla="*/ 2520710 h 3171710"/>
              <a:gd name="connsiteX53" fmla="*/ 10156308 w 12193149"/>
              <a:gd name="connsiteY53" fmla="*/ 2534458 h 3171710"/>
              <a:gd name="connsiteX54" fmla="*/ 10118267 w 12193149"/>
              <a:gd name="connsiteY54" fmla="*/ 2558113 h 3171710"/>
              <a:gd name="connsiteX55" fmla="*/ 10083317 w 12193149"/>
              <a:gd name="connsiteY55" fmla="*/ 2570267 h 3171710"/>
              <a:gd name="connsiteX56" fmla="*/ 10040388 w 12193149"/>
              <a:gd name="connsiteY56" fmla="*/ 2568603 h 3171710"/>
              <a:gd name="connsiteX57" fmla="*/ 9961167 w 12193149"/>
              <a:gd name="connsiteY57" fmla="*/ 2584118 h 3171710"/>
              <a:gd name="connsiteX58" fmla="*/ 9848940 w 12193149"/>
              <a:gd name="connsiteY58" fmla="*/ 2590886 h 3171710"/>
              <a:gd name="connsiteX59" fmla="*/ 9729457 w 12193149"/>
              <a:gd name="connsiteY59" fmla="*/ 2611093 h 3171710"/>
              <a:gd name="connsiteX60" fmla="*/ 9613704 w 12193149"/>
              <a:gd name="connsiteY60" fmla="*/ 2639342 h 3171710"/>
              <a:gd name="connsiteX61" fmla="*/ 9338590 w 12193149"/>
              <a:gd name="connsiteY61" fmla="*/ 2696264 h 3171710"/>
              <a:gd name="connsiteX62" fmla="*/ 9232518 w 12193149"/>
              <a:gd name="connsiteY62" fmla="*/ 2720120 h 3171710"/>
              <a:gd name="connsiteX63" fmla="*/ 9156690 w 12193149"/>
              <a:gd name="connsiteY63" fmla="*/ 2730199 h 3171710"/>
              <a:gd name="connsiteX64" fmla="*/ 9054601 w 12193149"/>
              <a:gd name="connsiteY64" fmla="*/ 2737726 h 3171710"/>
              <a:gd name="connsiteX65" fmla="*/ 9006634 w 12193149"/>
              <a:gd name="connsiteY65" fmla="*/ 2741011 h 3171710"/>
              <a:gd name="connsiteX66" fmla="*/ 9006349 w 12193149"/>
              <a:gd name="connsiteY66" fmla="*/ 2740771 h 3171710"/>
              <a:gd name="connsiteX67" fmla="*/ 8997380 w 12193149"/>
              <a:gd name="connsiteY67" fmla="*/ 2741982 h 3171710"/>
              <a:gd name="connsiteX68" fmla="*/ 8991542 w 12193149"/>
              <a:gd name="connsiteY68" fmla="*/ 2744043 h 3171710"/>
              <a:gd name="connsiteX69" fmla="*/ 8975485 w 12193149"/>
              <a:gd name="connsiteY69" fmla="*/ 2747269 h 3171710"/>
              <a:gd name="connsiteX70" fmla="*/ 8969159 w 12193149"/>
              <a:gd name="connsiteY70" fmla="*/ 2746569 h 3171710"/>
              <a:gd name="connsiteX71" fmla="*/ 8964196 w 12193149"/>
              <a:gd name="connsiteY71" fmla="*/ 2744344 h 3171710"/>
              <a:gd name="connsiteX72" fmla="*/ 8930136 w 12193149"/>
              <a:gd name="connsiteY72" fmla="*/ 2741156 h 3171710"/>
              <a:gd name="connsiteX73" fmla="*/ 8753592 w 12193149"/>
              <a:gd name="connsiteY73" fmla="*/ 2760388 h 3171710"/>
              <a:gd name="connsiteX74" fmla="*/ 8708995 w 12193149"/>
              <a:gd name="connsiteY74" fmla="*/ 2762489 h 3171710"/>
              <a:gd name="connsiteX75" fmla="*/ 8597219 w 12193149"/>
              <a:gd name="connsiteY75" fmla="*/ 2771061 h 3171710"/>
              <a:gd name="connsiteX76" fmla="*/ 8526378 w 12193149"/>
              <a:gd name="connsiteY76" fmla="*/ 2756219 h 3171710"/>
              <a:gd name="connsiteX77" fmla="*/ 8512131 w 12193149"/>
              <a:gd name="connsiteY77" fmla="*/ 2762134 h 3171710"/>
              <a:gd name="connsiteX78" fmla="*/ 8507315 w 12193149"/>
              <a:gd name="connsiteY78" fmla="*/ 2765135 h 3171710"/>
              <a:gd name="connsiteX79" fmla="*/ 8499116 w 12193149"/>
              <a:gd name="connsiteY79" fmla="*/ 2767873 h 3171710"/>
              <a:gd name="connsiteX80" fmla="*/ 8498742 w 12193149"/>
              <a:gd name="connsiteY80" fmla="*/ 2767694 h 3171710"/>
              <a:gd name="connsiteX81" fmla="*/ 8491397 w 12193149"/>
              <a:gd name="connsiteY81" fmla="*/ 2770744 h 3171710"/>
              <a:gd name="connsiteX82" fmla="*/ 8368330 w 12193149"/>
              <a:gd name="connsiteY82" fmla="*/ 2784786 h 3171710"/>
              <a:gd name="connsiteX83" fmla="*/ 8354947 w 12193149"/>
              <a:gd name="connsiteY83" fmla="*/ 2784980 h 3171710"/>
              <a:gd name="connsiteX84" fmla="*/ 8321252 w 12193149"/>
              <a:gd name="connsiteY84" fmla="*/ 2801558 h 3171710"/>
              <a:gd name="connsiteX85" fmla="*/ 8315581 w 12193149"/>
              <a:gd name="connsiteY85" fmla="*/ 2801884 h 3171710"/>
              <a:gd name="connsiteX86" fmla="*/ 8296322 w 12193149"/>
              <a:gd name="connsiteY86" fmla="*/ 2815779 h 3171710"/>
              <a:gd name="connsiteX87" fmla="*/ 8285424 w 12193149"/>
              <a:gd name="connsiteY87" fmla="*/ 2821602 h 3171710"/>
              <a:gd name="connsiteX88" fmla="*/ 8284298 w 12193149"/>
              <a:gd name="connsiteY88" fmla="*/ 2826045 h 3171710"/>
              <a:gd name="connsiteX89" fmla="*/ 8267224 w 12193149"/>
              <a:gd name="connsiteY89" fmla="*/ 2833220 h 3171710"/>
              <a:gd name="connsiteX90" fmla="*/ 8264525 w 12193149"/>
              <a:gd name="connsiteY90" fmla="*/ 2832990 h 3171710"/>
              <a:gd name="connsiteX91" fmla="*/ 8253181 w 12193149"/>
              <a:gd name="connsiteY91" fmla="*/ 2842833 h 3171710"/>
              <a:gd name="connsiteX92" fmla="*/ 8246982 w 12193149"/>
              <a:gd name="connsiteY92" fmla="*/ 2855825 h 3171710"/>
              <a:gd name="connsiteX93" fmla="*/ 8091420 w 12193149"/>
              <a:gd name="connsiteY93" fmla="*/ 2901986 h 3171710"/>
              <a:gd name="connsiteX94" fmla="*/ 7906555 w 12193149"/>
              <a:gd name="connsiteY94" fmla="*/ 2943959 h 3171710"/>
              <a:gd name="connsiteX95" fmla="*/ 7719893 w 12193149"/>
              <a:gd name="connsiteY95" fmla="*/ 2969674 h 3171710"/>
              <a:gd name="connsiteX96" fmla="*/ 7615495 w 12193149"/>
              <a:gd name="connsiteY96" fmla="*/ 2966203 h 3171710"/>
              <a:gd name="connsiteX97" fmla="*/ 7528691 w 12193149"/>
              <a:gd name="connsiteY97" fmla="*/ 2972031 h 3171710"/>
              <a:gd name="connsiteX98" fmla="*/ 7520719 w 12193149"/>
              <a:gd name="connsiteY98" fmla="*/ 2974584 h 3171710"/>
              <a:gd name="connsiteX99" fmla="*/ 7508559 w 12193149"/>
              <a:gd name="connsiteY99" fmla="*/ 2975919 h 3171710"/>
              <a:gd name="connsiteX100" fmla="*/ 7508188 w 12193149"/>
              <a:gd name="connsiteY100" fmla="*/ 2975592 h 3171710"/>
              <a:gd name="connsiteX101" fmla="*/ 7496943 w 12193149"/>
              <a:gd name="connsiteY101" fmla="*/ 2977544 h 3171710"/>
              <a:gd name="connsiteX102" fmla="*/ 7219707 w 12193149"/>
              <a:gd name="connsiteY102" fmla="*/ 2983651 h 3171710"/>
              <a:gd name="connsiteX103" fmla="*/ 7202249 w 12193149"/>
              <a:gd name="connsiteY103" fmla="*/ 2988201 h 3171710"/>
              <a:gd name="connsiteX104" fmla="*/ 7198152 w 12193149"/>
              <a:gd name="connsiteY104" fmla="*/ 2993559 h 3171710"/>
              <a:gd name="connsiteX105" fmla="*/ 7171956 w 12193149"/>
              <a:gd name="connsiteY105" fmla="*/ 2998207 h 3171710"/>
              <a:gd name="connsiteX106" fmla="*/ 7098136 w 12193149"/>
              <a:gd name="connsiteY106" fmla="*/ 3010435 h 3171710"/>
              <a:gd name="connsiteX107" fmla="*/ 7019644 w 12193149"/>
              <a:gd name="connsiteY107" fmla="*/ 3010061 h 3171710"/>
              <a:gd name="connsiteX108" fmla="*/ 6905294 w 12193149"/>
              <a:gd name="connsiteY108" fmla="*/ 3039567 h 3171710"/>
              <a:gd name="connsiteX109" fmla="*/ 6709370 w 12193149"/>
              <a:gd name="connsiteY109" fmla="*/ 3067522 h 3171710"/>
              <a:gd name="connsiteX110" fmla="*/ 6550602 w 12193149"/>
              <a:gd name="connsiteY110" fmla="*/ 3096298 h 3171710"/>
              <a:gd name="connsiteX111" fmla="*/ 6318708 w 12193149"/>
              <a:gd name="connsiteY111" fmla="*/ 3143098 h 3171710"/>
              <a:gd name="connsiteX112" fmla="*/ 6169822 w 12193149"/>
              <a:gd name="connsiteY112" fmla="*/ 3145185 h 3171710"/>
              <a:gd name="connsiteX113" fmla="*/ 6074996 w 12193149"/>
              <a:gd name="connsiteY113" fmla="*/ 3165647 h 3171710"/>
              <a:gd name="connsiteX114" fmla="*/ 6069677 w 12193149"/>
              <a:gd name="connsiteY114" fmla="*/ 3164110 h 3171710"/>
              <a:gd name="connsiteX115" fmla="*/ 6049786 w 12193149"/>
              <a:gd name="connsiteY115" fmla="*/ 3164793 h 3171710"/>
              <a:gd name="connsiteX116" fmla="*/ 6042433 w 12193149"/>
              <a:gd name="connsiteY116" fmla="*/ 3156444 h 3171710"/>
              <a:gd name="connsiteX117" fmla="*/ 6011238 w 12193149"/>
              <a:gd name="connsiteY117" fmla="*/ 3151351 h 3171710"/>
              <a:gd name="connsiteX118" fmla="*/ 5958523 w 12193149"/>
              <a:gd name="connsiteY118" fmla="*/ 3154995 h 3171710"/>
              <a:gd name="connsiteX119" fmla="*/ 5760067 w 12193149"/>
              <a:gd name="connsiteY119" fmla="*/ 3170687 h 3171710"/>
              <a:gd name="connsiteX120" fmla="*/ 5628108 w 12193149"/>
              <a:gd name="connsiteY120" fmla="*/ 3171710 h 3171710"/>
              <a:gd name="connsiteX121" fmla="*/ 5472054 w 12193149"/>
              <a:gd name="connsiteY121" fmla="*/ 3157690 h 3171710"/>
              <a:gd name="connsiteX122" fmla="*/ 5433909 w 12193149"/>
              <a:gd name="connsiteY122" fmla="*/ 3146437 h 3171710"/>
              <a:gd name="connsiteX123" fmla="*/ 5382817 w 12193149"/>
              <a:gd name="connsiteY123" fmla="*/ 3128735 h 3171710"/>
              <a:gd name="connsiteX124" fmla="*/ 5262912 w 12193149"/>
              <a:gd name="connsiteY124" fmla="*/ 3108318 h 3171710"/>
              <a:gd name="connsiteX125" fmla="*/ 5224109 w 12193149"/>
              <a:gd name="connsiteY125" fmla="*/ 3097194 h 3171710"/>
              <a:gd name="connsiteX126" fmla="*/ 5175808 w 12193149"/>
              <a:gd name="connsiteY126" fmla="*/ 3094204 h 3171710"/>
              <a:gd name="connsiteX127" fmla="*/ 5157702 w 12193149"/>
              <a:gd name="connsiteY127" fmla="*/ 3086981 h 3171710"/>
              <a:gd name="connsiteX128" fmla="*/ 5143747 w 12193149"/>
              <a:gd name="connsiteY128" fmla="*/ 3083581 h 3171710"/>
              <a:gd name="connsiteX129" fmla="*/ 5140744 w 12193149"/>
              <a:gd name="connsiteY129" fmla="*/ 3081480 h 3171710"/>
              <a:gd name="connsiteX130" fmla="*/ 5122807 w 12193149"/>
              <a:gd name="connsiteY130" fmla="*/ 3070627 h 3171710"/>
              <a:gd name="connsiteX131" fmla="*/ 5066938 w 12193149"/>
              <a:gd name="connsiteY131" fmla="*/ 3077198 h 3171710"/>
              <a:gd name="connsiteX132" fmla="*/ 5012662 w 12193149"/>
              <a:gd name="connsiteY132" fmla="*/ 3060817 h 3171710"/>
              <a:gd name="connsiteX133" fmla="*/ 4841589 w 12193149"/>
              <a:gd name="connsiteY133" fmla="*/ 3036800 h 3171710"/>
              <a:gd name="connsiteX134" fmla="*/ 4763595 w 12193149"/>
              <a:gd name="connsiteY134" fmla="*/ 3009032 h 3171710"/>
              <a:gd name="connsiteX135" fmla="*/ 4724334 w 12193149"/>
              <a:gd name="connsiteY135" fmla="*/ 3000018 h 3171710"/>
              <a:gd name="connsiteX136" fmla="*/ 4722324 w 12193149"/>
              <a:gd name="connsiteY136" fmla="*/ 2999269 h 3171710"/>
              <a:gd name="connsiteX137" fmla="*/ 4723259 w 12193149"/>
              <a:gd name="connsiteY137" fmla="*/ 2999058 h 3171710"/>
              <a:gd name="connsiteX138" fmla="*/ 4718350 w 12193149"/>
              <a:gd name="connsiteY138" fmla="*/ 2997788 h 3171710"/>
              <a:gd name="connsiteX139" fmla="*/ 4722324 w 12193149"/>
              <a:gd name="connsiteY139" fmla="*/ 2999269 h 3171710"/>
              <a:gd name="connsiteX140" fmla="*/ 4716674 w 12193149"/>
              <a:gd name="connsiteY140" fmla="*/ 3000544 h 3171710"/>
              <a:gd name="connsiteX141" fmla="*/ 4516962 w 12193149"/>
              <a:gd name="connsiteY141" fmla="*/ 2990642 h 3171710"/>
              <a:gd name="connsiteX142" fmla="*/ 4429691 w 12193149"/>
              <a:gd name="connsiteY142" fmla="*/ 2979991 h 3171710"/>
              <a:gd name="connsiteX143" fmla="*/ 4364023 w 12193149"/>
              <a:gd name="connsiteY143" fmla="*/ 2978645 h 3171710"/>
              <a:gd name="connsiteX144" fmla="*/ 4318114 w 12193149"/>
              <a:gd name="connsiteY144" fmla="*/ 2985260 h 3171710"/>
              <a:gd name="connsiteX145" fmla="*/ 4316258 w 12193149"/>
              <a:gd name="connsiteY145" fmla="*/ 2983919 h 3171710"/>
              <a:gd name="connsiteX146" fmla="*/ 4296292 w 12193149"/>
              <a:gd name="connsiteY146" fmla="*/ 2982040 h 3171710"/>
              <a:gd name="connsiteX147" fmla="*/ 4291212 w 12193149"/>
              <a:gd name="connsiteY147" fmla="*/ 2984957 h 3171710"/>
              <a:gd name="connsiteX148" fmla="*/ 4277290 w 12193149"/>
              <a:gd name="connsiteY148" fmla="*/ 2984711 h 3171710"/>
              <a:gd name="connsiteX149" fmla="*/ 4249265 w 12193149"/>
              <a:gd name="connsiteY149" fmla="*/ 2987035 h 3171710"/>
              <a:gd name="connsiteX150" fmla="*/ 4203199 w 12193149"/>
              <a:gd name="connsiteY150" fmla="*/ 2984240 h 3171710"/>
              <a:gd name="connsiteX151" fmla="*/ 4202893 w 12193149"/>
              <a:gd name="connsiteY151" fmla="*/ 2982981 h 3171710"/>
              <a:gd name="connsiteX152" fmla="*/ 4192396 w 12193149"/>
              <a:gd name="connsiteY152" fmla="*/ 2977347 h 3171710"/>
              <a:gd name="connsiteX153" fmla="*/ 4143893 w 12193149"/>
              <a:gd name="connsiteY153" fmla="*/ 2961482 h 3171710"/>
              <a:gd name="connsiteX154" fmla="*/ 4084245 w 12193149"/>
              <a:gd name="connsiteY154" fmla="*/ 2934949 h 3171710"/>
              <a:gd name="connsiteX155" fmla="*/ 4075694 w 12193149"/>
              <a:gd name="connsiteY155" fmla="*/ 2934114 h 3171710"/>
              <a:gd name="connsiteX156" fmla="*/ 4075575 w 12193149"/>
              <a:gd name="connsiteY156" fmla="*/ 2933815 h 3171710"/>
              <a:gd name="connsiteX157" fmla="*/ 4066658 w 12193149"/>
              <a:gd name="connsiteY157" fmla="*/ 2932371 h 3171710"/>
              <a:gd name="connsiteX158" fmla="*/ 4060102 w 12193149"/>
              <a:gd name="connsiteY158" fmla="*/ 2932589 h 3171710"/>
              <a:gd name="connsiteX159" fmla="*/ 4043512 w 12193149"/>
              <a:gd name="connsiteY159" fmla="*/ 2930968 h 3171710"/>
              <a:gd name="connsiteX160" fmla="*/ 4038145 w 12193149"/>
              <a:gd name="connsiteY160" fmla="*/ 2928534 h 3171710"/>
              <a:gd name="connsiteX161" fmla="*/ 4036511 w 12193149"/>
              <a:gd name="connsiteY161" fmla="*/ 2924867 h 3171710"/>
              <a:gd name="connsiteX162" fmla="*/ 4034926 w 12193149"/>
              <a:gd name="connsiteY162" fmla="*/ 2925102 h 3171710"/>
              <a:gd name="connsiteX163" fmla="*/ 4005686 w 12193149"/>
              <a:gd name="connsiteY163" fmla="*/ 2912534 h 3171710"/>
              <a:gd name="connsiteX164" fmla="*/ 3937994 w 12193149"/>
              <a:gd name="connsiteY164" fmla="*/ 2895077 h 3171710"/>
              <a:gd name="connsiteX165" fmla="*/ 3898423 w 12193149"/>
              <a:gd name="connsiteY165" fmla="*/ 2889422 h 3171710"/>
              <a:gd name="connsiteX166" fmla="*/ 3790908 w 12193149"/>
              <a:gd name="connsiteY166" fmla="*/ 2869184 h 3171710"/>
              <a:gd name="connsiteX167" fmla="*/ 3683661 w 12193149"/>
              <a:gd name="connsiteY167" fmla="*/ 2845261 h 3171710"/>
              <a:gd name="connsiteX168" fmla="*/ 3611183 w 12193149"/>
              <a:gd name="connsiteY168" fmla="*/ 2812990 h 3171710"/>
              <a:gd name="connsiteX169" fmla="*/ 3605003 w 12193149"/>
              <a:gd name="connsiteY169" fmla="*/ 2814352 h 3171710"/>
              <a:gd name="connsiteX170" fmla="*/ 3595884 w 12193149"/>
              <a:gd name="connsiteY170" fmla="*/ 2814516 h 3171710"/>
              <a:gd name="connsiteX171" fmla="*/ 3595649 w 12193149"/>
              <a:gd name="connsiteY171" fmla="*/ 2814247 h 3171710"/>
              <a:gd name="connsiteX172" fmla="*/ 3587126 w 12193149"/>
              <a:gd name="connsiteY172" fmla="*/ 2814937 h 3171710"/>
              <a:gd name="connsiteX173" fmla="*/ 3537283 w 12193149"/>
              <a:gd name="connsiteY173" fmla="*/ 2805238 h 3171710"/>
              <a:gd name="connsiteX174" fmla="*/ 3474371 w 12193149"/>
              <a:gd name="connsiteY174" fmla="*/ 2801577 h 3171710"/>
              <a:gd name="connsiteX175" fmla="*/ 3401876 w 12193149"/>
              <a:gd name="connsiteY175" fmla="*/ 2789529 h 3171710"/>
              <a:gd name="connsiteX176" fmla="*/ 3365036 w 12193149"/>
              <a:gd name="connsiteY176" fmla="*/ 2806481 h 3171710"/>
              <a:gd name="connsiteX177" fmla="*/ 3345174 w 12193149"/>
              <a:gd name="connsiteY177" fmla="*/ 2808163 h 3171710"/>
              <a:gd name="connsiteX178" fmla="*/ 3342846 w 12193149"/>
              <a:gd name="connsiteY178" fmla="*/ 2807188 h 3171710"/>
              <a:gd name="connsiteX179" fmla="*/ 3263504 w 12193149"/>
              <a:gd name="connsiteY179" fmla="*/ 2813065 h 3171710"/>
              <a:gd name="connsiteX180" fmla="*/ 3143704 w 12193149"/>
              <a:gd name="connsiteY180" fmla="*/ 2820840 h 3171710"/>
              <a:gd name="connsiteX181" fmla="*/ 3031439 w 12193149"/>
              <a:gd name="connsiteY181" fmla="*/ 2823483 h 3171710"/>
              <a:gd name="connsiteX182" fmla="*/ 2782717 w 12193149"/>
              <a:gd name="connsiteY182" fmla="*/ 2845304 h 3171710"/>
              <a:gd name="connsiteX183" fmla="*/ 2647675 w 12193149"/>
              <a:gd name="connsiteY183" fmla="*/ 2855840 h 3171710"/>
              <a:gd name="connsiteX184" fmla="*/ 2569176 w 12193149"/>
              <a:gd name="connsiteY184" fmla="*/ 2829599 h 3171710"/>
              <a:gd name="connsiteX185" fmla="*/ 2444403 w 12193149"/>
              <a:gd name="connsiteY185" fmla="*/ 2843500 h 3171710"/>
              <a:gd name="connsiteX186" fmla="*/ 2316260 w 12193149"/>
              <a:gd name="connsiteY186" fmla="*/ 2851967 h 3171710"/>
              <a:gd name="connsiteX187" fmla="*/ 2209726 w 12193149"/>
              <a:gd name="connsiteY187" fmla="*/ 2846734 h 3171710"/>
              <a:gd name="connsiteX188" fmla="*/ 2095813 w 12193149"/>
              <a:gd name="connsiteY188" fmla="*/ 2830023 h 3171710"/>
              <a:gd name="connsiteX189" fmla="*/ 1998504 w 12193149"/>
              <a:gd name="connsiteY189" fmla="*/ 2822003 h 3171710"/>
              <a:gd name="connsiteX190" fmla="*/ 1929320 w 12193149"/>
              <a:gd name="connsiteY190" fmla="*/ 2843948 h 3171710"/>
              <a:gd name="connsiteX191" fmla="*/ 1922798 w 12193149"/>
              <a:gd name="connsiteY191" fmla="*/ 2839117 h 3171710"/>
              <a:gd name="connsiteX192" fmla="*/ 1874228 w 12193149"/>
              <a:gd name="connsiteY192" fmla="*/ 2840712 h 3171710"/>
              <a:gd name="connsiteX193" fmla="*/ 1787803 w 12193149"/>
              <a:gd name="connsiteY193" fmla="*/ 2868334 h 3171710"/>
              <a:gd name="connsiteX194" fmla="*/ 1739352 w 12193149"/>
              <a:gd name="connsiteY194" fmla="*/ 2863283 h 3171710"/>
              <a:gd name="connsiteX195" fmla="*/ 1676219 w 12193149"/>
              <a:gd name="connsiteY195" fmla="*/ 2846934 h 3171710"/>
              <a:gd name="connsiteX196" fmla="*/ 1609817 w 12193149"/>
              <a:gd name="connsiteY196" fmla="*/ 2840037 h 3171710"/>
              <a:gd name="connsiteX197" fmla="*/ 1497258 w 12193149"/>
              <a:gd name="connsiteY197" fmla="*/ 2814447 h 3171710"/>
              <a:gd name="connsiteX198" fmla="*/ 1151127 w 12193149"/>
              <a:gd name="connsiteY198" fmla="*/ 2765012 h 3171710"/>
              <a:gd name="connsiteX199" fmla="*/ 859417 w 12193149"/>
              <a:gd name="connsiteY199" fmla="*/ 2755579 h 3171710"/>
              <a:gd name="connsiteX200" fmla="*/ 838688 w 12193149"/>
              <a:gd name="connsiteY200" fmla="*/ 2756792 h 3171710"/>
              <a:gd name="connsiteX201" fmla="*/ 817957 w 12193149"/>
              <a:gd name="connsiteY201" fmla="*/ 2754828 h 3171710"/>
              <a:gd name="connsiteX202" fmla="*/ 812654 w 12193149"/>
              <a:gd name="connsiteY202" fmla="*/ 2757722 h 3171710"/>
              <a:gd name="connsiteX203" fmla="*/ 721195 w 12193149"/>
              <a:gd name="connsiteY203" fmla="*/ 2756632 h 3171710"/>
              <a:gd name="connsiteX204" fmla="*/ 720890 w 12193149"/>
              <a:gd name="connsiteY204" fmla="*/ 2755370 h 3171710"/>
              <a:gd name="connsiteX205" fmla="*/ 710023 w 12193149"/>
              <a:gd name="connsiteY205" fmla="*/ 2749693 h 3171710"/>
              <a:gd name="connsiteX206" fmla="*/ 597940 w 12193149"/>
              <a:gd name="connsiteY206" fmla="*/ 2706835 h 3171710"/>
              <a:gd name="connsiteX207" fmla="*/ 579683 w 12193149"/>
              <a:gd name="connsiteY207" fmla="*/ 2704183 h 3171710"/>
              <a:gd name="connsiteX208" fmla="*/ 572865 w 12193149"/>
              <a:gd name="connsiteY208" fmla="*/ 2704372 h 3171710"/>
              <a:gd name="connsiteX209" fmla="*/ 446247 w 12193149"/>
              <a:gd name="connsiteY209" fmla="*/ 2666342 h 3171710"/>
              <a:gd name="connsiteX210" fmla="*/ 405163 w 12193149"/>
              <a:gd name="connsiteY210" fmla="*/ 2660519 h 3171710"/>
              <a:gd name="connsiteX211" fmla="*/ 293583 w 12193149"/>
              <a:gd name="connsiteY211" fmla="*/ 2639823 h 3171710"/>
              <a:gd name="connsiteX212" fmla="*/ 119529 w 12193149"/>
              <a:gd name="connsiteY212" fmla="*/ 2588018 h 3171710"/>
              <a:gd name="connsiteX213" fmla="*/ 16674 w 12193149"/>
              <a:gd name="connsiteY213" fmla="*/ 2585162 h 3171710"/>
              <a:gd name="connsiteX214" fmla="*/ 1150 w 12193149"/>
              <a:gd name="connsiteY214" fmla="*/ 2579693 h 3171710"/>
              <a:gd name="connsiteX215" fmla="*/ 1148 w 12193149"/>
              <a:gd name="connsiteY215" fmla="*/ 1049184 h 3171710"/>
              <a:gd name="connsiteX216" fmla="*/ 1148 w 12193149"/>
              <a:gd name="connsiteY216" fmla="*/ 0 h 317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3171710">
                <a:moveTo>
                  <a:pt x="1148" y="0"/>
                </a:moveTo>
                <a:lnTo>
                  <a:pt x="12181789" y="8189"/>
                </a:lnTo>
                <a:cubicBezTo>
                  <a:pt x="12181789" y="201435"/>
                  <a:pt x="12193149" y="1213464"/>
                  <a:pt x="12193149" y="1406710"/>
                </a:cubicBezTo>
                <a:lnTo>
                  <a:pt x="12185986" y="1411160"/>
                </a:lnTo>
                <a:cubicBezTo>
                  <a:pt x="12156393" y="1404401"/>
                  <a:pt x="12176978" y="1415299"/>
                  <a:pt x="12156363" y="1424337"/>
                </a:cubicBezTo>
                <a:cubicBezTo>
                  <a:pt x="12172308" y="1438279"/>
                  <a:pt x="12127905" y="1429847"/>
                  <a:pt x="12139215" y="1450150"/>
                </a:cubicBezTo>
                <a:cubicBezTo>
                  <a:pt x="12135103" y="1451151"/>
                  <a:pt x="12130766" y="1451483"/>
                  <a:pt x="12126327" y="1451661"/>
                </a:cubicBezTo>
                <a:lnTo>
                  <a:pt x="12124007" y="1451765"/>
                </a:lnTo>
                <a:lnTo>
                  <a:pt x="12116854" y="1455579"/>
                </a:lnTo>
                <a:lnTo>
                  <a:pt x="12099497" y="1455110"/>
                </a:lnTo>
                <a:cubicBezTo>
                  <a:pt x="12095162" y="1456775"/>
                  <a:pt x="12090978" y="1459336"/>
                  <a:pt x="12087073" y="1463312"/>
                </a:cubicBezTo>
                <a:cubicBezTo>
                  <a:pt x="12078890" y="1483714"/>
                  <a:pt x="12040481" y="1480817"/>
                  <a:pt x="12031073" y="1506980"/>
                </a:cubicBezTo>
                <a:cubicBezTo>
                  <a:pt x="12026399" y="1515225"/>
                  <a:pt x="12004497" y="1532326"/>
                  <a:pt x="11995833" y="1530429"/>
                </a:cubicBezTo>
                <a:cubicBezTo>
                  <a:pt x="11990333" y="1532938"/>
                  <a:pt x="11986699" y="1539016"/>
                  <a:pt x="11979717" y="1535132"/>
                </a:cubicBezTo>
                <a:cubicBezTo>
                  <a:pt x="11970382" y="1531211"/>
                  <a:pt x="11963763" y="1554233"/>
                  <a:pt x="11959046" y="1544529"/>
                </a:cubicBezTo>
                <a:lnTo>
                  <a:pt x="11920454" y="1557854"/>
                </a:lnTo>
                <a:cubicBezTo>
                  <a:pt x="11919152" y="1564914"/>
                  <a:pt x="11912619" y="1567116"/>
                  <a:pt x="11903656" y="1569397"/>
                </a:cubicBezTo>
                <a:lnTo>
                  <a:pt x="11895048" y="1571762"/>
                </a:lnTo>
                <a:lnTo>
                  <a:pt x="11891968" y="1582700"/>
                </a:lnTo>
                <a:cubicBezTo>
                  <a:pt x="11881074" y="1573372"/>
                  <a:pt x="11884523" y="1604713"/>
                  <a:pt x="11870776" y="1604787"/>
                </a:cubicBezTo>
                <a:lnTo>
                  <a:pt x="11813376" y="1624630"/>
                </a:lnTo>
                <a:lnTo>
                  <a:pt x="11590693" y="1790748"/>
                </a:lnTo>
                <a:cubicBezTo>
                  <a:pt x="11550201" y="1817685"/>
                  <a:pt x="11542649" y="1767741"/>
                  <a:pt x="11506817" y="1860594"/>
                </a:cubicBezTo>
                <a:cubicBezTo>
                  <a:pt x="11450023" y="1916431"/>
                  <a:pt x="11337127" y="2017145"/>
                  <a:pt x="11280332" y="2050542"/>
                </a:cubicBezTo>
                <a:cubicBezTo>
                  <a:pt x="11267547" y="2058142"/>
                  <a:pt x="11229147" y="2123560"/>
                  <a:pt x="11228309" y="2103207"/>
                </a:cubicBezTo>
                <a:cubicBezTo>
                  <a:pt x="11223950" y="2105174"/>
                  <a:pt x="11220761" y="2104651"/>
                  <a:pt x="11218087" y="2102932"/>
                </a:cubicBezTo>
                <a:lnTo>
                  <a:pt x="11217184" y="2101989"/>
                </a:lnTo>
                <a:lnTo>
                  <a:pt x="11188885" y="2119354"/>
                </a:lnTo>
                <a:lnTo>
                  <a:pt x="11184501" y="2119496"/>
                </a:lnTo>
                <a:lnTo>
                  <a:pt x="11166854" y="2133583"/>
                </a:lnTo>
                <a:lnTo>
                  <a:pt x="11157311" y="2139385"/>
                </a:lnTo>
                <a:lnTo>
                  <a:pt x="11155496" y="2144068"/>
                </a:lnTo>
                <a:cubicBezTo>
                  <a:pt x="11153045" y="2147436"/>
                  <a:pt x="11148902" y="2150083"/>
                  <a:pt x="11140961" y="2151086"/>
                </a:cubicBezTo>
                <a:lnTo>
                  <a:pt x="11138961" y="2150743"/>
                </a:lnTo>
                <a:lnTo>
                  <a:pt x="11128208" y="2160803"/>
                </a:lnTo>
                <a:cubicBezTo>
                  <a:pt x="11124962" y="2164785"/>
                  <a:pt x="11122359" y="2169258"/>
                  <a:pt x="11120691" y="2174395"/>
                </a:cubicBezTo>
                <a:cubicBezTo>
                  <a:pt x="11081770" y="2197656"/>
                  <a:pt x="10952581" y="2271077"/>
                  <a:pt x="10894683" y="2300370"/>
                </a:cubicBezTo>
                <a:cubicBezTo>
                  <a:pt x="10861781" y="2315405"/>
                  <a:pt x="10817803" y="2335857"/>
                  <a:pt x="10773300" y="2350162"/>
                </a:cubicBezTo>
                <a:cubicBezTo>
                  <a:pt x="10733414" y="2394390"/>
                  <a:pt x="10677791" y="2353706"/>
                  <a:pt x="10627668" y="2386200"/>
                </a:cubicBezTo>
                <a:cubicBezTo>
                  <a:pt x="10590276" y="2369074"/>
                  <a:pt x="10613693" y="2389253"/>
                  <a:pt x="10581895" y="2395660"/>
                </a:cubicBezTo>
                <a:cubicBezTo>
                  <a:pt x="10597733" y="2418627"/>
                  <a:pt x="10540912" y="2395212"/>
                  <a:pt x="10547790" y="2425394"/>
                </a:cubicBezTo>
                <a:cubicBezTo>
                  <a:pt x="10541784" y="2425603"/>
                  <a:pt x="10535750" y="2424857"/>
                  <a:pt x="10529643" y="2423878"/>
                </a:cubicBezTo>
                <a:lnTo>
                  <a:pt x="10526446" y="2423382"/>
                </a:lnTo>
                <a:lnTo>
                  <a:pt x="10515129" y="2426508"/>
                </a:lnTo>
                <a:lnTo>
                  <a:pt x="10491735" y="2421127"/>
                </a:lnTo>
                <a:cubicBezTo>
                  <a:pt x="10485147" y="2422161"/>
                  <a:pt x="10478389" y="2424430"/>
                  <a:pt x="10471418" y="2428664"/>
                </a:cubicBezTo>
                <a:cubicBezTo>
                  <a:pt x="10451763" y="2453636"/>
                  <a:pt x="10400774" y="2439247"/>
                  <a:pt x="10377042" y="2471569"/>
                </a:cubicBezTo>
                <a:cubicBezTo>
                  <a:pt x="10367240" y="2481286"/>
                  <a:pt x="10330319" y="2498097"/>
                  <a:pt x="10319338" y="2493192"/>
                </a:cubicBezTo>
                <a:cubicBezTo>
                  <a:pt x="10310813" y="2495031"/>
                  <a:pt x="10303331" y="2502144"/>
                  <a:pt x="10295467" y="2495050"/>
                </a:cubicBezTo>
                <a:cubicBezTo>
                  <a:pt x="10284420" y="2487261"/>
                  <a:pt x="10265794" y="2516157"/>
                  <a:pt x="10263443" y="2501919"/>
                </a:cubicBezTo>
                <a:lnTo>
                  <a:pt x="10205418" y="2509120"/>
                </a:lnTo>
                <a:cubicBezTo>
                  <a:pt x="10200696" y="2518180"/>
                  <a:pt x="10190895" y="2519327"/>
                  <a:pt x="10177759" y="2519914"/>
                </a:cubicBezTo>
                <a:lnTo>
                  <a:pt x="10165070" y="2520710"/>
                </a:lnTo>
                <a:lnTo>
                  <a:pt x="10156308" y="2534458"/>
                </a:lnTo>
                <a:cubicBezTo>
                  <a:pt x="10145406" y="2519028"/>
                  <a:pt x="10136981" y="2561781"/>
                  <a:pt x="10118267" y="2558113"/>
                </a:cubicBezTo>
                <a:lnTo>
                  <a:pt x="10083317" y="2570267"/>
                </a:lnTo>
                <a:cubicBezTo>
                  <a:pt x="10075718" y="2568198"/>
                  <a:pt x="10048011" y="2569526"/>
                  <a:pt x="10040388" y="2568603"/>
                </a:cubicBezTo>
                <a:cubicBezTo>
                  <a:pt x="9999609" y="2578704"/>
                  <a:pt x="9985545" y="2579194"/>
                  <a:pt x="9961167" y="2584118"/>
                </a:cubicBezTo>
                <a:cubicBezTo>
                  <a:pt x="9920131" y="2584260"/>
                  <a:pt x="9889892" y="2581061"/>
                  <a:pt x="9848940" y="2590886"/>
                </a:cubicBezTo>
                <a:lnTo>
                  <a:pt x="9729457" y="2611093"/>
                </a:lnTo>
                <a:cubicBezTo>
                  <a:pt x="9676207" y="2601507"/>
                  <a:pt x="9631235" y="2626730"/>
                  <a:pt x="9613704" y="2639342"/>
                </a:cubicBezTo>
                <a:cubicBezTo>
                  <a:pt x="9548152" y="2653618"/>
                  <a:pt x="9410970" y="2690964"/>
                  <a:pt x="9338590" y="2696264"/>
                </a:cubicBezTo>
                <a:lnTo>
                  <a:pt x="9232518" y="2720120"/>
                </a:lnTo>
                <a:lnTo>
                  <a:pt x="9156690" y="2730199"/>
                </a:lnTo>
                <a:lnTo>
                  <a:pt x="9054601" y="2737726"/>
                </a:lnTo>
                <a:lnTo>
                  <a:pt x="9006634" y="2741011"/>
                </a:lnTo>
                <a:lnTo>
                  <a:pt x="9006349" y="2740771"/>
                </a:lnTo>
                <a:cubicBezTo>
                  <a:pt x="9004294" y="2740551"/>
                  <a:pt x="9001475" y="2740879"/>
                  <a:pt x="8997380" y="2741982"/>
                </a:cubicBezTo>
                <a:lnTo>
                  <a:pt x="8991542" y="2744043"/>
                </a:lnTo>
                <a:lnTo>
                  <a:pt x="8975485" y="2747269"/>
                </a:lnTo>
                <a:lnTo>
                  <a:pt x="8969159" y="2746569"/>
                </a:lnTo>
                <a:lnTo>
                  <a:pt x="8964196" y="2744344"/>
                </a:lnTo>
                <a:cubicBezTo>
                  <a:pt x="8955841" y="2752295"/>
                  <a:pt x="8956668" y="2761243"/>
                  <a:pt x="8930136" y="2741156"/>
                </a:cubicBezTo>
                <a:cubicBezTo>
                  <a:pt x="8899182" y="2742176"/>
                  <a:pt x="8790451" y="2756831"/>
                  <a:pt x="8753592" y="2760388"/>
                </a:cubicBezTo>
                <a:cubicBezTo>
                  <a:pt x="8720970" y="2771108"/>
                  <a:pt x="8749345" y="2757447"/>
                  <a:pt x="8708995" y="2762489"/>
                </a:cubicBezTo>
                <a:cubicBezTo>
                  <a:pt x="8672757" y="2782024"/>
                  <a:pt x="8640293" y="2765584"/>
                  <a:pt x="8597219" y="2771061"/>
                </a:cubicBezTo>
                <a:lnTo>
                  <a:pt x="8526378" y="2756219"/>
                </a:lnTo>
                <a:lnTo>
                  <a:pt x="8512131" y="2762134"/>
                </a:lnTo>
                <a:lnTo>
                  <a:pt x="8507315" y="2765135"/>
                </a:lnTo>
                <a:cubicBezTo>
                  <a:pt x="8503797" y="2766912"/>
                  <a:pt x="8501196" y="2767723"/>
                  <a:pt x="8499116" y="2767873"/>
                </a:cubicBezTo>
                <a:lnTo>
                  <a:pt x="8498742" y="2767694"/>
                </a:lnTo>
                <a:lnTo>
                  <a:pt x="8491397" y="2770744"/>
                </a:lnTo>
                <a:lnTo>
                  <a:pt x="8368330" y="2784786"/>
                </a:lnTo>
                <a:cubicBezTo>
                  <a:pt x="8363173" y="2786811"/>
                  <a:pt x="8358881" y="2786463"/>
                  <a:pt x="8354947" y="2784980"/>
                </a:cubicBezTo>
                <a:lnTo>
                  <a:pt x="8321252" y="2801558"/>
                </a:lnTo>
                <a:lnTo>
                  <a:pt x="8315581" y="2801884"/>
                </a:lnTo>
                <a:lnTo>
                  <a:pt x="8296322" y="2815779"/>
                </a:lnTo>
                <a:lnTo>
                  <a:pt x="8285424" y="2821602"/>
                </a:lnTo>
                <a:lnTo>
                  <a:pt x="8284298" y="2826045"/>
                </a:lnTo>
                <a:cubicBezTo>
                  <a:pt x="8281994" y="2829290"/>
                  <a:pt x="8277300" y="2831938"/>
                  <a:pt x="8267224" y="2833220"/>
                </a:cubicBezTo>
                <a:lnTo>
                  <a:pt x="8264525" y="2832990"/>
                </a:lnTo>
                <a:lnTo>
                  <a:pt x="8253181" y="2842833"/>
                </a:lnTo>
                <a:cubicBezTo>
                  <a:pt x="8250007" y="2846683"/>
                  <a:pt x="8247795" y="2850965"/>
                  <a:pt x="8246982" y="2855825"/>
                </a:cubicBezTo>
                <a:cubicBezTo>
                  <a:pt x="8182975" y="2852918"/>
                  <a:pt x="8148279" y="2887040"/>
                  <a:pt x="8091420" y="2901986"/>
                </a:cubicBezTo>
                <a:cubicBezTo>
                  <a:pt x="8026616" y="2925128"/>
                  <a:pt x="7968218" y="2946364"/>
                  <a:pt x="7906555" y="2943959"/>
                </a:cubicBezTo>
                <a:cubicBezTo>
                  <a:pt x="7836267" y="2958871"/>
                  <a:pt x="7782114" y="2961102"/>
                  <a:pt x="7719893" y="2969674"/>
                </a:cubicBezTo>
                <a:lnTo>
                  <a:pt x="7615495" y="2966203"/>
                </a:lnTo>
                <a:lnTo>
                  <a:pt x="7528691" y="2972031"/>
                </a:lnTo>
                <a:lnTo>
                  <a:pt x="7520719" y="2974584"/>
                </a:lnTo>
                <a:cubicBezTo>
                  <a:pt x="7515141" y="2975923"/>
                  <a:pt x="7511320" y="2976273"/>
                  <a:pt x="7508559" y="2975919"/>
                </a:cubicBezTo>
                <a:lnTo>
                  <a:pt x="7508188" y="2975592"/>
                </a:lnTo>
                <a:lnTo>
                  <a:pt x="7496943" y="2977544"/>
                </a:lnTo>
                <a:lnTo>
                  <a:pt x="7219707" y="2983651"/>
                </a:lnTo>
                <a:lnTo>
                  <a:pt x="7202249" y="2988201"/>
                </a:lnTo>
                <a:lnTo>
                  <a:pt x="7198152" y="2993559"/>
                </a:lnTo>
                <a:cubicBezTo>
                  <a:pt x="7193259" y="2997082"/>
                  <a:pt x="7185654" y="2999221"/>
                  <a:pt x="7171956" y="2998207"/>
                </a:cubicBezTo>
                <a:lnTo>
                  <a:pt x="7098136" y="3010435"/>
                </a:lnTo>
                <a:cubicBezTo>
                  <a:pt x="7062296" y="3011413"/>
                  <a:pt x="7051336" y="3012390"/>
                  <a:pt x="7019644" y="3010061"/>
                </a:cubicBezTo>
                <a:cubicBezTo>
                  <a:pt x="6938675" y="3020999"/>
                  <a:pt x="6944793" y="3045165"/>
                  <a:pt x="6905294" y="3039567"/>
                </a:cubicBezTo>
                <a:cubicBezTo>
                  <a:pt x="6873070" y="3034359"/>
                  <a:pt x="6789137" y="3053433"/>
                  <a:pt x="6709370" y="3067522"/>
                </a:cubicBezTo>
                <a:cubicBezTo>
                  <a:pt x="6650254" y="3076977"/>
                  <a:pt x="6629253" y="3091078"/>
                  <a:pt x="6550602" y="3096298"/>
                </a:cubicBezTo>
                <a:cubicBezTo>
                  <a:pt x="6473302" y="3140388"/>
                  <a:pt x="6410843" y="3116665"/>
                  <a:pt x="6318708" y="3143098"/>
                </a:cubicBezTo>
                <a:cubicBezTo>
                  <a:pt x="6298698" y="3158620"/>
                  <a:pt x="6210439" y="3141427"/>
                  <a:pt x="6169822" y="3145185"/>
                </a:cubicBezTo>
                <a:cubicBezTo>
                  <a:pt x="6129203" y="3148943"/>
                  <a:pt x="6091688" y="3162491"/>
                  <a:pt x="6074996" y="3165647"/>
                </a:cubicBezTo>
                <a:lnTo>
                  <a:pt x="6069677" y="3164110"/>
                </a:lnTo>
                <a:lnTo>
                  <a:pt x="6049786" y="3164793"/>
                </a:lnTo>
                <a:lnTo>
                  <a:pt x="6042433" y="3156444"/>
                </a:lnTo>
                <a:lnTo>
                  <a:pt x="6011238" y="3151351"/>
                </a:lnTo>
                <a:cubicBezTo>
                  <a:pt x="5999830" y="3150764"/>
                  <a:pt x="5971276" y="3151677"/>
                  <a:pt x="5958523" y="3154995"/>
                </a:cubicBezTo>
                <a:lnTo>
                  <a:pt x="5760067" y="3170687"/>
                </a:lnTo>
                <a:lnTo>
                  <a:pt x="5628108" y="3171710"/>
                </a:lnTo>
                <a:lnTo>
                  <a:pt x="5472054" y="3157690"/>
                </a:lnTo>
                <a:cubicBezTo>
                  <a:pt x="5479284" y="3144662"/>
                  <a:pt x="5440157" y="3158728"/>
                  <a:pt x="5433909" y="3146437"/>
                </a:cubicBezTo>
                <a:cubicBezTo>
                  <a:pt x="5430517" y="3136405"/>
                  <a:pt x="5392976" y="3131721"/>
                  <a:pt x="5382817" y="3128735"/>
                </a:cubicBezTo>
                <a:lnTo>
                  <a:pt x="5262912" y="3108318"/>
                </a:lnTo>
                <a:cubicBezTo>
                  <a:pt x="5252746" y="3108134"/>
                  <a:pt x="5231699" y="3099824"/>
                  <a:pt x="5224109" y="3097194"/>
                </a:cubicBezTo>
                <a:lnTo>
                  <a:pt x="5175808" y="3094204"/>
                </a:lnTo>
                <a:lnTo>
                  <a:pt x="5157702" y="3086981"/>
                </a:lnTo>
                <a:lnTo>
                  <a:pt x="5143747" y="3083581"/>
                </a:lnTo>
                <a:lnTo>
                  <a:pt x="5140744" y="3081480"/>
                </a:lnTo>
                <a:cubicBezTo>
                  <a:pt x="5135026" y="3077440"/>
                  <a:pt x="5129229" y="3073629"/>
                  <a:pt x="5122807" y="3070627"/>
                </a:cubicBezTo>
                <a:cubicBezTo>
                  <a:pt x="5109467" y="3099246"/>
                  <a:pt x="5066004" y="3049810"/>
                  <a:pt x="5066938" y="3077198"/>
                </a:cubicBezTo>
                <a:cubicBezTo>
                  <a:pt x="5029345" y="3065682"/>
                  <a:pt x="5040096" y="3094771"/>
                  <a:pt x="5012662" y="3060817"/>
                </a:cubicBezTo>
                <a:cubicBezTo>
                  <a:pt x="4938174" y="3061200"/>
                  <a:pt x="4917504" y="3074207"/>
                  <a:pt x="4841589" y="3036800"/>
                </a:cubicBezTo>
                <a:cubicBezTo>
                  <a:pt x="4807890" y="3020158"/>
                  <a:pt x="4785258" y="3009012"/>
                  <a:pt x="4763595" y="3009032"/>
                </a:cubicBezTo>
                <a:cubicBezTo>
                  <a:pt x="4742475" y="3004532"/>
                  <a:pt x="4730631" y="3001709"/>
                  <a:pt x="4724334" y="3000018"/>
                </a:cubicBezTo>
                <a:lnTo>
                  <a:pt x="4722324" y="2999269"/>
                </a:lnTo>
                <a:lnTo>
                  <a:pt x="4723259" y="2999058"/>
                </a:lnTo>
                <a:cubicBezTo>
                  <a:pt x="4722296" y="2998416"/>
                  <a:pt x="4719415" y="2997810"/>
                  <a:pt x="4718350" y="2997788"/>
                </a:cubicBezTo>
                <a:lnTo>
                  <a:pt x="4722324" y="2999269"/>
                </a:lnTo>
                <a:lnTo>
                  <a:pt x="4716674" y="3000544"/>
                </a:lnTo>
                <a:cubicBezTo>
                  <a:pt x="4681300" y="2993588"/>
                  <a:pt x="4525895" y="2992780"/>
                  <a:pt x="4516962" y="2990642"/>
                </a:cubicBezTo>
                <a:cubicBezTo>
                  <a:pt x="4458971" y="2977530"/>
                  <a:pt x="4463810" y="2976789"/>
                  <a:pt x="4429691" y="2979991"/>
                </a:cubicBezTo>
                <a:cubicBezTo>
                  <a:pt x="4424455" y="2983362"/>
                  <a:pt x="4370126" y="2977068"/>
                  <a:pt x="4364023" y="2978645"/>
                </a:cubicBezTo>
                <a:lnTo>
                  <a:pt x="4318114" y="2985260"/>
                </a:lnTo>
                <a:lnTo>
                  <a:pt x="4316258" y="2983919"/>
                </a:lnTo>
                <a:cubicBezTo>
                  <a:pt x="4307275" y="2980548"/>
                  <a:pt x="4301145" y="2980549"/>
                  <a:pt x="4296292" y="2982040"/>
                </a:cubicBezTo>
                <a:lnTo>
                  <a:pt x="4291212" y="2984957"/>
                </a:lnTo>
                <a:lnTo>
                  <a:pt x="4277290" y="2984711"/>
                </a:lnTo>
                <a:lnTo>
                  <a:pt x="4249265" y="2987035"/>
                </a:lnTo>
                <a:lnTo>
                  <a:pt x="4203199" y="2984240"/>
                </a:lnTo>
                <a:cubicBezTo>
                  <a:pt x="4203096" y="2983820"/>
                  <a:pt x="4202995" y="2983401"/>
                  <a:pt x="4202893" y="2982981"/>
                </a:cubicBezTo>
                <a:cubicBezTo>
                  <a:pt x="4201267" y="2980144"/>
                  <a:pt x="4198292" y="2978025"/>
                  <a:pt x="4192396" y="2977347"/>
                </a:cubicBezTo>
                <a:cubicBezTo>
                  <a:pt x="4205365" y="2960058"/>
                  <a:pt x="4162425" y="2961953"/>
                  <a:pt x="4143893" y="2961482"/>
                </a:cubicBezTo>
                <a:cubicBezTo>
                  <a:pt x="4125868" y="2954416"/>
                  <a:pt x="4100250" y="2940836"/>
                  <a:pt x="4084245" y="2934949"/>
                </a:cubicBezTo>
                <a:lnTo>
                  <a:pt x="4075694" y="2934114"/>
                </a:lnTo>
                <a:cubicBezTo>
                  <a:pt x="4075655" y="2934013"/>
                  <a:pt x="4075614" y="2933914"/>
                  <a:pt x="4075575" y="2933815"/>
                </a:cubicBezTo>
                <a:cubicBezTo>
                  <a:pt x="4073829" y="2933031"/>
                  <a:pt x="4071057" y="2932530"/>
                  <a:pt x="4066658" y="2932371"/>
                </a:cubicBezTo>
                <a:lnTo>
                  <a:pt x="4060102" y="2932589"/>
                </a:lnTo>
                <a:lnTo>
                  <a:pt x="4043512" y="2930968"/>
                </a:lnTo>
                <a:lnTo>
                  <a:pt x="4038145" y="2928534"/>
                </a:lnTo>
                <a:lnTo>
                  <a:pt x="4036511" y="2924867"/>
                </a:lnTo>
                <a:lnTo>
                  <a:pt x="4034926" y="2925102"/>
                </a:lnTo>
                <a:cubicBezTo>
                  <a:pt x="4022576" y="2929966"/>
                  <a:pt x="4018025" y="2938342"/>
                  <a:pt x="4005686" y="2912534"/>
                </a:cubicBezTo>
                <a:lnTo>
                  <a:pt x="3937994" y="2895077"/>
                </a:lnTo>
                <a:cubicBezTo>
                  <a:pt x="3921658" y="2902801"/>
                  <a:pt x="3909686" y="2898112"/>
                  <a:pt x="3898423" y="2889422"/>
                </a:cubicBezTo>
                <a:cubicBezTo>
                  <a:pt x="3862243" y="2889918"/>
                  <a:pt x="3830779" y="2876048"/>
                  <a:pt x="3790908" y="2869184"/>
                </a:cubicBezTo>
                <a:cubicBezTo>
                  <a:pt x="3742158" y="2854478"/>
                  <a:pt x="3726280" y="2852501"/>
                  <a:pt x="3683661" y="2845261"/>
                </a:cubicBezTo>
                <a:lnTo>
                  <a:pt x="3611183" y="2812990"/>
                </a:lnTo>
                <a:lnTo>
                  <a:pt x="3605003" y="2814352"/>
                </a:lnTo>
                <a:cubicBezTo>
                  <a:pt x="3600731" y="2814971"/>
                  <a:pt x="3597877" y="2814971"/>
                  <a:pt x="3595884" y="2814516"/>
                </a:cubicBezTo>
                <a:lnTo>
                  <a:pt x="3595649" y="2814247"/>
                </a:lnTo>
                <a:lnTo>
                  <a:pt x="3587126" y="2814937"/>
                </a:lnTo>
                <a:cubicBezTo>
                  <a:pt x="3572774" y="2816728"/>
                  <a:pt x="3550540" y="2802529"/>
                  <a:pt x="3537283" y="2805238"/>
                </a:cubicBezTo>
                <a:cubicBezTo>
                  <a:pt x="3515092" y="2800942"/>
                  <a:pt x="3489773" y="2807207"/>
                  <a:pt x="3474371" y="2801577"/>
                </a:cubicBezTo>
                <a:lnTo>
                  <a:pt x="3401876" y="2789529"/>
                </a:lnTo>
                <a:lnTo>
                  <a:pt x="3365036" y="2806481"/>
                </a:lnTo>
                <a:cubicBezTo>
                  <a:pt x="3361007" y="2808779"/>
                  <a:pt x="3355145" y="2809857"/>
                  <a:pt x="3345174" y="2808163"/>
                </a:cubicBezTo>
                <a:lnTo>
                  <a:pt x="3342846" y="2807188"/>
                </a:lnTo>
                <a:cubicBezTo>
                  <a:pt x="3337528" y="2809659"/>
                  <a:pt x="3296694" y="2810789"/>
                  <a:pt x="3263504" y="2813065"/>
                </a:cubicBezTo>
                <a:cubicBezTo>
                  <a:pt x="3210873" y="2815406"/>
                  <a:pt x="3204538" y="2823378"/>
                  <a:pt x="3143704" y="2820840"/>
                </a:cubicBezTo>
                <a:cubicBezTo>
                  <a:pt x="3083839" y="2822069"/>
                  <a:pt x="3073438" y="2828075"/>
                  <a:pt x="3031439" y="2823483"/>
                </a:cubicBezTo>
                <a:lnTo>
                  <a:pt x="2782717" y="2845304"/>
                </a:lnTo>
                <a:cubicBezTo>
                  <a:pt x="2720447" y="2872959"/>
                  <a:pt x="2718750" y="2842390"/>
                  <a:pt x="2647675" y="2855840"/>
                </a:cubicBezTo>
                <a:cubicBezTo>
                  <a:pt x="2583664" y="2795905"/>
                  <a:pt x="2609849" y="2834173"/>
                  <a:pt x="2569176" y="2829599"/>
                </a:cubicBezTo>
                <a:lnTo>
                  <a:pt x="2444403" y="2843500"/>
                </a:lnTo>
                <a:cubicBezTo>
                  <a:pt x="2412730" y="2860060"/>
                  <a:pt x="2355175" y="2829971"/>
                  <a:pt x="2316260" y="2851967"/>
                </a:cubicBezTo>
                <a:cubicBezTo>
                  <a:pt x="2277148" y="2852505"/>
                  <a:pt x="2234330" y="2848310"/>
                  <a:pt x="2209726" y="2846734"/>
                </a:cubicBezTo>
                <a:cubicBezTo>
                  <a:pt x="2172984" y="2843077"/>
                  <a:pt x="2131016" y="2834145"/>
                  <a:pt x="2095813" y="2830023"/>
                </a:cubicBezTo>
                <a:cubicBezTo>
                  <a:pt x="2078687" y="2843632"/>
                  <a:pt x="2046700" y="2821328"/>
                  <a:pt x="1998504" y="2822003"/>
                </a:cubicBezTo>
                <a:cubicBezTo>
                  <a:pt x="1979851" y="2837650"/>
                  <a:pt x="1965997" y="2822267"/>
                  <a:pt x="1929320" y="2843948"/>
                </a:cubicBezTo>
                <a:cubicBezTo>
                  <a:pt x="1927506" y="2842156"/>
                  <a:pt x="1925308" y="2840529"/>
                  <a:pt x="1922798" y="2839117"/>
                </a:cubicBezTo>
                <a:cubicBezTo>
                  <a:pt x="1908224" y="2830923"/>
                  <a:pt x="1886476" y="2831636"/>
                  <a:pt x="1874228" y="2840712"/>
                </a:cubicBezTo>
                <a:cubicBezTo>
                  <a:pt x="1844711" y="2855471"/>
                  <a:pt x="1815838" y="2863248"/>
                  <a:pt x="1787803" y="2868334"/>
                </a:cubicBezTo>
                <a:lnTo>
                  <a:pt x="1739352" y="2863283"/>
                </a:lnTo>
                <a:cubicBezTo>
                  <a:pt x="1720756" y="2859717"/>
                  <a:pt x="1697809" y="2850808"/>
                  <a:pt x="1676219" y="2846934"/>
                </a:cubicBezTo>
                <a:cubicBezTo>
                  <a:pt x="1653856" y="2845729"/>
                  <a:pt x="1629782" y="2852334"/>
                  <a:pt x="1609817" y="2840037"/>
                </a:cubicBezTo>
                <a:cubicBezTo>
                  <a:pt x="1570834" y="2828361"/>
                  <a:pt x="1525521" y="2848516"/>
                  <a:pt x="1497258" y="2814447"/>
                </a:cubicBezTo>
                <a:cubicBezTo>
                  <a:pt x="1419429" y="2799738"/>
                  <a:pt x="1265224" y="2779725"/>
                  <a:pt x="1151127" y="2765012"/>
                </a:cubicBezTo>
                <a:cubicBezTo>
                  <a:pt x="1044820" y="2755201"/>
                  <a:pt x="911490" y="2756949"/>
                  <a:pt x="859417" y="2755579"/>
                </a:cubicBezTo>
                <a:lnTo>
                  <a:pt x="838688" y="2756792"/>
                </a:lnTo>
                <a:cubicBezTo>
                  <a:pt x="829380" y="2753383"/>
                  <a:pt x="823010" y="2753358"/>
                  <a:pt x="817957" y="2754828"/>
                </a:cubicBezTo>
                <a:lnTo>
                  <a:pt x="812654" y="2757722"/>
                </a:lnTo>
                <a:lnTo>
                  <a:pt x="721195" y="2756632"/>
                </a:lnTo>
                <a:cubicBezTo>
                  <a:pt x="721095" y="2756212"/>
                  <a:pt x="720991" y="2755791"/>
                  <a:pt x="720890" y="2755370"/>
                </a:cubicBezTo>
                <a:cubicBezTo>
                  <a:pt x="719222" y="2752527"/>
                  <a:pt x="716144" y="2750395"/>
                  <a:pt x="710023" y="2749693"/>
                </a:cubicBezTo>
                <a:cubicBezTo>
                  <a:pt x="689532" y="2741604"/>
                  <a:pt x="619665" y="2714421"/>
                  <a:pt x="597940" y="2706835"/>
                </a:cubicBezTo>
                <a:cubicBezTo>
                  <a:pt x="587430" y="2706236"/>
                  <a:pt x="583862" y="2704593"/>
                  <a:pt x="579683" y="2704183"/>
                </a:cubicBezTo>
                <a:lnTo>
                  <a:pt x="572865" y="2704372"/>
                </a:lnTo>
                <a:cubicBezTo>
                  <a:pt x="550627" y="2698066"/>
                  <a:pt x="474197" y="2673651"/>
                  <a:pt x="446247" y="2666342"/>
                </a:cubicBezTo>
                <a:cubicBezTo>
                  <a:pt x="429213" y="2673994"/>
                  <a:pt x="416808" y="2669256"/>
                  <a:pt x="405163" y="2660519"/>
                </a:cubicBezTo>
                <a:cubicBezTo>
                  <a:pt x="367566" y="2660861"/>
                  <a:pt x="334968" y="2646856"/>
                  <a:pt x="293583" y="2639823"/>
                </a:cubicBezTo>
                <a:lnTo>
                  <a:pt x="119529" y="2588018"/>
                </a:lnTo>
                <a:cubicBezTo>
                  <a:pt x="73377" y="2578908"/>
                  <a:pt x="36403" y="2586550"/>
                  <a:pt x="16674" y="2585162"/>
                </a:cubicBezTo>
                <a:lnTo>
                  <a:pt x="1150" y="2579693"/>
                </a:lnTo>
                <a:cubicBezTo>
                  <a:pt x="-1438" y="2323697"/>
                  <a:pt x="1148" y="1341304"/>
                  <a:pt x="1148" y="1049184"/>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00474F7A-22A6-4E50-8AC5-459BF8292767}"/>
              </a:ext>
            </a:extLst>
          </p:cNvPr>
          <p:cNvSpPr>
            <a:spLocks noGrp="1"/>
          </p:cNvSpPr>
          <p:nvPr>
            <p:ph type="title"/>
          </p:nvPr>
        </p:nvSpPr>
        <p:spPr>
          <a:xfrm>
            <a:off x="1137036" y="548640"/>
            <a:ext cx="9916632" cy="1188720"/>
          </a:xfrm>
        </p:spPr>
        <p:txBody>
          <a:bodyPr>
            <a:normAutofit/>
          </a:bodyPr>
          <a:lstStyle/>
          <a:p>
            <a:r>
              <a:rPr lang="sk-SK">
                <a:solidFill>
                  <a:schemeClr val="tx1">
                    <a:lumMod val="85000"/>
                    <a:lumOff val="15000"/>
                  </a:schemeClr>
                </a:solidFill>
              </a:rPr>
              <a:t>Príklady spotrebiteľských zmlúv</a:t>
            </a:r>
          </a:p>
        </p:txBody>
      </p:sp>
      <p:sp>
        <p:nvSpPr>
          <p:cNvPr id="3" name="Zástupný objekt pre obsah 2">
            <a:extLst>
              <a:ext uri="{FF2B5EF4-FFF2-40B4-BE49-F238E27FC236}">
                <a16:creationId xmlns:a16="http://schemas.microsoft.com/office/drawing/2014/main" id="{C820ABC3-60AD-4203-990B-F6BC69D36A83}"/>
              </a:ext>
            </a:extLst>
          </p:cNvPr>
          <p:cNvSpPr>
            <a:spLocks noGrp="1"/>
          </p:cNvSpPr>
          <p:nvPr>
            <p:ph idx="1"/>
          </p:nvPr>
        </p:nvSpPr>
        <p:spPr>
          <a:xfrm>
            <a:off x="1220566" y="2200059"/>
            <a:ext cx="8769007" cy="4220406"/>
          </a:xfrm>
        </p:spPr>
        <p:txBody>
          <a:bodyPr anchor="ctr">
            <a:normAutofit/>
          </a:bodyPr>
          <a:lstStyle/>
          <a:p>
            <a:pPr>
              <a:buFont typeface="Arial" panose="020B0604020202020204" pitchFamily="34" charset="0"/>
              <a:buChar char="•"/>
            </a:pPr>
            <a:r>
              <a:rPr lang="sk-SK" sz="2000" dirty="0">
                <a:solidFill>
                  <a:schemeClr val="tx1">
                    <a:lumMod val="85000"/>
                    <a:lumOff val="15000"/>
                  </a:schemeClr>
                </a:solidFill>
              </a:rPr>
              <a:t>kúpne zmluvy</a:t>
            </a:r>
          </a:p>
          <a:p>
            <a:pPr>
              <a:buFont typeface="Arial" panose="020B0604020202020204" pitchFamily="34" charset="0"/>
              <a:buChar char="•"/>
            </a:pPr>
            <a:r>
              <a:rPr lang="sk-SK" sz="2000" dirty="0">
                <a:solidFill>
                  <a:schemeClr val="tx1">
                    <a:lumMod val="85000"/>
                    <a:lumOff val="15000"/>
                  </a:schemeClr>
                </a:solidFill>
              </a:rPr>
              <a:t>lízingové zmluvy</a:t>
            </a:r>
          </a:p>
          <a:p>
            <a:pPr>
              <a:buFont typeface="Arial" panose="020B0604020202020204" pitchFamily="34" charset="0"/>
              <a:buChar char="•"/>
            </a:pPr>
            <a:r>
              <a:rPr lang="sk-SK" sz="2000" dirty="0">
                <a:solidFill>
                  <a:schemeClr val="tx1">
                    <a:lumMod val="85000"/>
                    <a:lumOff val="15000"/>
                  </a:schemeClr>
                </a:solidFill>
              </a:rPr>
              <a:t>úverové zmluvy</a:t>
            </a:r>
          </a:p>
          <a:p>
            <a:pPr>
              <a:buFont typeface="Arial" panose="020B0604020202020204" pitchFamily="34" charset="0"/>
              <a:buChar char="•"/>
            </a:pPr>
            <a:r>
              <a:rPr lang="sk-SK" sz="2000" dirty="0">
                <a:solidFill>
                  <a:schemeClr val="tx1">
                    <a:lumMod val="85000"/>
                    <a:lumOff val="15000"/>
                  </a:schemeClr>
                </a:solidFill>
              </a:rPr>
              <a:t>zmluvy o službách (napr. telekomunikačné služby, pripojenie k sieti Internet, dodávky energií)</a:t>
            </a:r>
          </a:p>
          <a:p>
            <a:pPr>
              <a:buFont typeface="Arial" panose="020B0604020202020204" pitchFamily="34" charset="0"/>
              <a:buChar char="•"/>
            </a:pPr>
            <a:r>
              <a:rPr lang="sk-SK" sz="2000" dirty="0">
                <a:solidFill>
                  <a:schemeClr val="tx1">
                    <a:lumMod val="85000"/>
                    <a:lumOff val="15000"/>
                  </a:schemeClr>
                </a:solidFill>
              </a:rPr>
              <a:t>zmluvy o preprave osôb a vecí</a:t>
            </a:r>
          </a:p>
          <a:p>
            <a:pPr>
              <a:buFont typeface="Arial" panose="020B0604020202020204" pitchFamily="34" charset="0"/>
              <a:buChar char="•"/>
            </a:pPr>
            <a:r>
              <a:rPr lang="sk-SK" sz="2000" dirty="0">
                <a:solidFill>
                  <a:schemeClr val="tx1">
                    <a:lumMod val="85000"/>
                    <a:lumOff val="15000"/>
                  </a:schemeClr>
                </a:solidFill>
              </a:rPr>
              <a:t>poistné zmluvy</a:t>
            </a:r>
          </a:p>
          <a:p>
            <a:pPr>
              <a:buFont typeface="Arial" panose="020B0604020202020204" pitchFamily="34" charset="0"/>
              <a:buChar char="•"/>
            </a:pPr>
            <a:r>
              <a:rPr lang="sk-SK" sz="2000" dirty="0">
                <a:solidFill>
                  <a:schemeClr val="tx1">
                    <a:lumMod val="85000"/>
                    <a:lumOff val="15000"/>
                  </a:schemeClr>
                </a:solidFill>
              </a:rPr>
              <a:t>zmluvy o zájazdoch</a:t>
            </a:r>
          </a:p>
          <a:p>
            <a:pPr>
              <a:buFont typeface="Arial" panose="020B0604020202020204" pitchFamily="34" charset="0"/>
              <a:buChar char="•"/>
            </a:pPr>
            <a:r>
              <a:rPr lang="sk-SK" sz="2000" dirty="0">
                <a:solidFill>
                  <a:schemeClr val="tx1">
                    <a:lumMod val="85000"/>
                    <a:lumOff val="15000"/>
                  </a:schemeClr>
                </a:solidFill>
              </a:rPr>
              <a:t>zmluvy o vypožičaní (napr. vypožičanie automobilu)</a:t>
            </a:r>
          </a:p>
          <a:p>
            <a:pPr marL="0" indent="0">
              <a:buNone/>
            </a:pPr>
            <a:endParaRPr lang="sk-SK" sz="2000" dirty="0">
              <a:solidFill>
                <a:schemeClr val="tx1">
                  <a:lumMod val="85000"/>
                  <a:lumOff val="15000"/>
                </a:schemeClr>
              </a:solidFill>
            </a:endParaRPr>
          </a:p>
        </p:txBody>
      </p:sp>
    </p:spTree>
    <p:extLst>
      <p:ext uri="{BB962C8B-B14F-4D97-AF65-F5344CB8AC3E}">
        <p14:creationId xmlns:p14="http://schemas.microsoft.com/office/powerpoint/2010/main" val="2142630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5CF486-D9E5-4A66-898A-F3D62B81B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5"/>
            <a:ext cx="12193149" cy="2200064"/>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 name="connsiteX0" fmla="*/ 1148 w 12193149"/>
              <a:gd name="connsiteY0" fmla="*/ 818782 h 3163521"/>
              <a:gd name="connsiteX1" fmla="*/ 12181789 w 12193149"/>
              <a:gd name="connsiteY1" fmla="*/ 0 h 3163521"/>
              <a:gd name="connsiteX2" fmla="*/ 12193149 w 12193149"/>
              <a:gd name="connsiteY2" fmla="*/ 1398521 h 3163521"/>
              <a:gd name="connsiteX3" fmla="*/ 12185986 w 12193149"/>
              <a:gd name="connsiteY3" fmla="*/ 1402971 h 3163521"/>
              <a:gd name="connsiteX4" fmla="*/ 12156363 w 12193149"/>
              <a:gd name="connsiteY4" fmla="*/ 1416148 h 3163521"/>
              <a:gd name="connsiteX5" fmla="*/ 12139215 w 12193149"/>
              <a:gd name="connsiteY5" fmla="*/ 1441961 h 3163521"/>
              <a:gd name="connsiteX6" fmla="*/ 12126327 w 12193149"/>
              <a:gd name="connsiteY6" fmla="*/ 1443472 h 3163521"/>
              <a:gd name="connsiteX7" fmla="*/ 12124007 w 12193149"/>
              <a:gd name="connsiteY7" fmla="*/ 1443576 h 3163521"/>
              <a:gd name="connsiteX8" fmla="*/ 12116854 w 12193149"/>
              <a:gd name="connsiteY8" fmla="*/ 1447390 h 3163521"/>
              <a:gd name="connsiteX9" fmla="*/ 12099497 w 12193149"/>
              <a:gd name="connsiteY9" fmla="*/ 1446921 h 3163521"/>
              <a:gd name="connsiteX10" fmla="*/ 12087073 w 12193149"/>
              <a:gd name="connsiteY10" fmla="*/ 1455123 h 3163521"/>
              <a:gd name="connsiteX11" fmla="*/ 12031073 w 12193149"/>
              <a:gd name="connsiteY11" fmla="*/ 1498791 h 3163521"/>
              <a:gd name="connsiteX12" fmla="*/ 11995833 w 12193149"/>
              <a:gd name="connsiteY12" fmla="*/ 1522240 h 3163521"/>
              <a:gd name="connsiteX13" fmla="*/ 11979717 w 12193149"/>
              <a:gd name="connsiteY13" fmla="*/ 1526943 h 3163521"/>
              <a:gd name="connsiteX14" fmla="*/ 11959046 w 12193149"/>
              <a:gd name="connsiteY14" fmla="*/ 1536340 h 3163521"/>
              <a:gd name="connsiteX15" fmla="*/ 11920454 w 12193149"/>
              <a:gd name="connsiteY15" fmla="*/ 1549665 h 3163521"/>
              <a:gd name="connsiteX16" fmla="*/ 11903656 w 12193149"/>
              <a:gd name="connsiteY16" fmla="*/ 1561208 h 3163521"/>
              <a:gd name="connsiteX17" fmla="*/ 11895048 w 12193149"/>
              <a:gd name="connsiteY17" fmla="*/ 1563573 h 3163521"/>
              <a:gd name="connsiteX18" fmla="*/ 11891968 w 12193149"/>
              <a:gd name="connsiteY18" fmla="*/ 1574511 h 3163521"/>
              <a:gd name="connsiteX19" fmla="*/ 11870776 w 12193149"/>
              <a:gd name="connsiteY19" fmla="*/ 1596598 h 3163521"/>
              <a:gd name="connsiteX20" fmla="*/ 11813376 w 12193149"/>
              <a:gd name="connsiteY20" fmla="*/ 1616441 h 3163521"/>
              <a:gd name="connsiteX21" fmla="*/ 11590693 w 12193149"/>
              <a:gd name="connsiteY21" fmla="*/ 1782559 h 3163521"/>
              <a:gd name="connsiteX22" fmla="*/ 11506817 w 12193149"/>
              <a:gd name="connsiteY22" fmla="*/ 1852405 h 3163521"/>
              <a:gd name="connsiteX23" fmla="*/ 11280332 w 12193149"/>
              <a:gd name="connsiteY23" fmla="*/ 2042353 h 3163521"/>
              <a:gd name="connsiteX24" fmla="*/ 11228309 w 12193149"/>
              <a:gd name="connsiteY24" fmla="*/ 2095018 h 3163521"/>
              <a:gd name="connsiteX25" fmla="*/ 11218087 w 12193149"/>
              <a:gd name="connsiteY25" fmla="*/ 2094743 h 3163521"/>
              <a:gd name="connsiteX26" fmla="*/ 11217184 w 12193149"/>
              <a:gd name="connsiteY26" fmla="*/ 2093800 h 3163521"/>
              <a:gd name="connsiteX27" fmla="*/ 11188885 w 12193149"/>
              <a:gd name="connsiteY27" fmla="*/ 2111165 h 3163521"/>
              <a:gd name="connsiteX28" fmla="*/ 11184501 w 12193149"/>
              <a:gd name="connsiteY28" fmla="*/ 2111307 h 3163521"/>
              <a:gd name="connsiteX29" fmla="*/ 11166854 w 12193149"/>
              <a:gd name="connsiteY29" fmla="*/ 2125394 h 3163521"/>
              <a:gd name="connsiteX30" fmla="*/ 11157311 w 12193149"/>
              <a:gd name="connsiteY30" fmla="*/ 2131196 h 3163521"/>
              <a:gd name="connsiteX31" fmla="*/ 11155496 w 12193149"/>
              <a:gd name="connsiteY31" fmla="*/ 2135879 h 3163521"/>
              <a:gd name="connsiteX32" fmla="*/ 11140961 w 12193149"/>
              <a:gd name="connsiteY32" fmla="*/ 2142897 h 3163521"/>
              <a:gd name="connsiteX33" fmla="*/ 11138961 w 12193149"/>
              <a:gd name="connsiteY33" fmla="*/ 2142554 h 3163521"/>
              <a:gd name="connsiteX34" fmla="*/ 11128208 w 12193149"/>
              <a:gd name="connsiteY34" fmla="*/ 2152614 h 3163521"/>
              <a:gd name="connsiteX35" fmla="*/ 11120691 w 12193149"/>
              <a:gd name="connsiteY35" fmla="*/ 2166206 h 3163521"/>
              <a:gd name="connsiteX36" fmla="*/ 10894683 w 12193149"/>
              <a:gd name="connsiteY36" fmla="*/ 2292181 h 3163521"/>
              <a:gd name="connsiteX37" fmla="*/ 10773300 w 12193149"/>
              <a:gd name="connsiteY37" fmla="*/ 2341973 h 3163521"/>
              <a:gd name="connsiteX38" fmla="*/ 10627668 w 12193149"/>
              <a:gd name="connsiteY38" fmla="*/ 2378011 h 3163521"/>
              <a:gd name="connsiteX39" fmla="*/ 10581895 w 12193149"/>
              <a:gd name="connsiteY39" fmla="*/ 2387471 h 3163521"/>
              <a:gd name="connsiteX40" fmla="*/ 10547790 w 12193149"/>
              <a:gd name="connsiteY40" fmla="*/ 2417205 h 3163521"/>
              <a:gd name="connsiteX41" fmla="*/ 10529643 w 12193149"/>
              <a:gd name="connsiteY41" fmla="*/ 2415689 h 3163521"/>
              <a:gd name="connsiteX42" fmla="*/ 10526446 w 12193149"/>
              <a:gd name="connsiteY42" fmla="*/ 2415193 h 3163521"/>
              <a:gd name="connsiteX43" fmla="*/ 10515129 w 12193149"/>
              <a:gd name="connsiteY43" fmla="*/ 2418319 h 3163521"/>
              <a:gd name="connsiteX44" fmla="*/ 10491735 w 12193149"/>
              <a:gd name="connsiteY44" fmla="*/ 2412938 h 3163521"/>
              <a:gd name="connsiteX45" fmla="*/ 10471418 w 12193149"/>
              <a:gd name="connsiteY45" fmla="*/ 2420475 h 3163521"/>
              <a:gd name="connsiteX46" fmla="*/ 10377042 w 12193149"/>
              <a:gd name="connsiteY46" fmla="*/ 2463380 h 3163521"/>
              <a:gd name="connsiteX47" fmla="*/ 10319338 w 12193149"/>
              <a:gd name="connsiteY47" fmla="*/ 2485003 h 3163521"/>
              <a:gd name="connsiteX48" fmla="*/ 10295467 w 12193149"/>
              <a:gd name="connsiteY48" fmla="*/ 2486861 h 3163521"/>
              <a:gd name="connsiteX49" fmla="*/ 10263443 w 12193149"/>
              <a:gd name="connsiteY49" fmla="*/ 2493730 h 3163521"/>
              <a:gd name="connsiteX50" fmla="*/ 10205418 w 12193149"/>
              <a:gd name="connsiteY50" fmla="*/ 2500931 h 3163521"/>
              <a:gd name="connsiteX51" fmla="*/ 10177759 w 12193149"/>
              <a:gd name="connsiteY51" fmla="*/ 2511725 h 3163521"/>
              <a:gd name="connsiteX52" fmla="*/ 10165070 w 12193149"/>
              <a:gd name="connsiteY52" fmla="*/ 2512521 h 3163521"/>
              <a:gd name="connsiteX53" fmla="*/ 10156308 w 12193149"/>
              <a:gd name="connsiteY53" fmla="*/ 2526269 h 3163521"/>
              <a:gd name="connsiteX54" fmla="*/ 10118267 w 12193149"/>
              <a:gd name="connsiteY54" fmla="*/ 2549924 h 3163521"/>
              <a:gd name="connsiteX55" fmla="*/ 10083317 w 12193149"/>
              <a:gd name="connsiteY55" fmla="*/ 2562078 h 3163521"/>
              <a:gd name="connsiteX56" fmla="*/ 10040388 w 12193149"/>
              <a:gd name="connsiteY56" fmla="*/ 2560414 h 3163521"/>
              <a:gd name="connsiteX57" fmla="*/ 9961167 w 12193149"/>
              <a:gd name="connsiteY57" fmla="*/ 2575929 h 3163521"/>
              <a:gd name="connsiteX58" fmla="*/ 9848940 w 12193149"/>
              <a:gd name="connsiteY58" fmla="*/ 2582697 h 3163521"/>
              <a:gd name="connsiteX59" fmla="*/ 9729457 w 12193149"/>
              <a:gd name="connsiteY59" fmla="*/ 2602904 h 3163521"/>
              <a:gd name="connsiteX60" fmla="*/ 9613704 w 12193149"/>
              <a:gd name="connsiteY60" fmla="*/ 2631153 h 3163521"/>
              <a:gd name="connsiteX61" fmla="*/ 9338590 w 12193149"/>
              <a:gd name="connsiteY61" fmla="*/ 2688075 h 3163521"/>
              <a:gd name="connsiteX62" fmla="*/ 9232518 w 12193149"/>
              <a:gd name="connsiteY62" fmla="*/ 2711931 h 3163521"/>
              <a:gd name="connsiteX63" fmla="*/ 9156690 w 12193149"/>
              <a:gd name="connsiteY63" fmla="*/ 2722010 h 3163521"/>
              <a:gd name="connsiteX64" fmla="*/ 9054601 w 12193149"/>
              <a:gd name="connsiteY64" fmla="*/ 2729537 h 3163521"/>
              <a:gd name="connsiteX65" fmla="*/ 9006634 w 12193149"/>
              <a:gd name="connsiteY65" fmla="*/ 2732822 h 3163521"/>
              <a:gd name="connsiteX66" fmla="*/ 9006349 w 12193149"/>
              <a:gd name="connsiteY66" fmla="*/ 2732582 h 3163521"/>
              <a:gd name="connsiteX67" fmla="*/ 8997380 w 12193149"/>
              <a:gd name="connsiteY67" fmla="*/ 2733793 h 3163521"/>
              <a:gd name="connsiteX68" fmla="*/ 8991542 w 12193149"/>
              <a:gd name="connsiteY68" fmla="*/ 2735854 h 3163521"/>
              <a:gd name="connsiteX69" fmla="*/ 8975485 w 12193149"/>
              <a:gd name="connsiteY69" fmla="*/ 2739080 h 3163521"/>
              <a:gd name="connsiteX70" fmla="*/ 8969159 w 12193149"/>
              <a:gd name="connsiteY70" fmla="*/ 2738380 h 3163521"/>
              <a:gd name="connsiteX71" fmla="*/ 8964196 w 12193149"/>
              <a:gd name="connsiteY71" fmla="*/ 2736155 h 3163521"/>
              <a:gd name="connsiteX72" fmla="*/ 8930136 w 12193149"/>
              <a:gd name="connsiteY72" fmla="*/ 2732967 h 3163521"/>
              <a:gd name="connsiteX73" fmla="*/ 8753592 w 12193149"/>
              <a:gd name="connsiteY73" fmla="*/ 2752199 h 3163521"/>
              <a:gd name="connsiteX74" fmla="*/ 8708995 w 12193149"/>
              <a:gd name="connsiteY74" fmla="*/ 2754300 h 3163521"/>
              <a:gd name="connsiteX75" fmla="*/ 8597219 w 12193149"/>
              <a:gd name="connsiteY75" fmla="*/ 2762872 h 3163521"/>
              <a:gd name="connsiteX76" fmla="*/ 8526378 w 12193149"/>
              <a:gd name="connsiteY76" fmla="*/ 2748030 h 3163521"/>
              <a:gd name="connsiteX77" fmla="*/ 8512131 w 12193149"/>
              <a:gd name="connsiteY77" fmla="*/ 2753945 h 3163521"/>
              <a:gd name="connsiteX78" fmla="*/ 8507315 w 12193149"/>
              <a:gd name="connsiteY78" fmla="*/ 2756946 h 3163521"/>
              <a:gd name="connsiteX79" fmla="*/ 8499116 w 12193149"/>
              <a:gd name="connsiteY79" fmla="*/ 2759684 h 3163521"/>
              <a:gd name="connsiteX80" fmla="*/ 8498742 w 12193149"/>
              <a:gd name="connsiteY80" fmla="*/ 2759505 h 3163521"/>
              <a:gd name="connsiteX81" fmla="*/ 8491397 w 12193149"/>
              <a:gd name="connsiteY81" fmla="*/ 2762555 h 3163521"/>
              <a:gd name="connsiteX82" fmla="*/ 8368330 w 12193149"/>
              <a:gd name="connsiteY82" fmla="*/ 2776597 h 3163521"/>
              <a:gd name="connsiteX83" fmla="*/ 8354947 w 12193149"/>
              <a:gd name="connsiteY83" fmla="*/ 2776791 h 3163521"/>
              <a:gd name="connsiteX84" fmla="*/ 8321252 w 12193149"/>
              <a:gd name="connsiteY84" fmla="*/ 2793369 h 3163521"/>
              <a:gd name="connsiteX85" fmla="*/ 8315581 w 12193149"/>
              <a:gd name="connsiteY85" fmla="*/ 2793695 h 3163521"/>
              <a:gd name="connsiteX86" fmla="*/ 8296322 w 12193149"/>
              <a:gd name="connsiteY86" fmla="*/ 2807590 h 3163521"/>
              <a:gd name="connsiteX87" fmla="*/ 8285424 w 12193149"/>
              <a:gd name="connsiteY87" fmla="*/ 2813413 h 3163521"/>
              <a:gd name="connsiteX88" fmla="*/ 8284298 w 12193149"/>
              <a:gd name="connsiteY88" fmla="*/ 2817856 h 3163521"/>
              <a:gd name="connsiteX89" fmla="*/ 8267224 w 12193149"/>
              <a:gd name="connsiteY89" fmla="*/ 2825031 h 3163521"/>
              <a:gd name="connsiteX90" fmla="*/ 8264525 w 12193149"/>
              <a:gd name="connsiteY90" fmla="*/ 2824801 h 3163521"/>
              <a:gd name="connsiteX91" fmla="*/ 8253181 w 12193149"/>
              <a:gd name="connsiteY91" fmla="*/ 2834644 h 3163521"/>
              <a:gd name="connsiteX92" fmla="*/ 8246982 w 12193149"/>
              <a:gd name="connsiteY92" fmla="*/ 2847636 h 3163521"/>
              <a:gd name="connsiteX93" fmla="*/ 8091420 w 12193149"/>
              <a:gd name="connsiteY93" fmla="*/ 2893797 h 3163521"/>
              <a:gd name="connsiteX94" fmla="*/ 7906555 w 12193149"/>
              <a:gd name="connsiteY94" fmla="*/ 2935770 h 3163521"/>
              <a:gd name="connsiteX95" fmla="*/ 7719893 w 12193149"/>
              <a:gd name="connsiteY95" fmla="*/ 2961485 h 3163521"/>
              <a:gd name="connsiteX96" fmla="*/ 7615495 w 12193149"/>
              <a:gd name="connsiteY96" fmla="*/ 2958014 h 3163521"/>
              <a:gd name="connsiteX97" fmla="*/ 7528691 w 12193149"/>
              <a:gd name="connsiteY97" fmla="*/ 2963842 h 3163521"/>
              <a:gd name="connsiteX98" fmla="*/ 7520719 w 12193149"/>
              <a:gd name="connsiteY98" fmla="*/ 2966395 h 3163521"/>
              <a:gd name="connsiteX99" fmla="*/ 7508559 w 12193149"/>
              <a:gd name="connsiteY99" fmla="*/ 2967730 h 3163521"/>
              <a:gd name="connsiteX100" fmla="*/ 7508188 w 12193149"/>
              <a:gd name="connsiteY100" fmla="*/ 2967403 h 3163521"/>
              <a:gd name="connsiteX101" fmla="*/ 7496943 w 12193149"/>
              <a:gd name="connsiteY101" fmla="*/ 2969355 h 3163521"/>
              <a:gd name="connsiteX102" fmla="*/ 7219707 w 12193149"/>
              <a:gd name="connsiteY102" fmla="*/ 2975462 h 3163521"/>
              <a:gd name="connsiteX103" fmla="*/ 7202249 w 12193149"/>
              <a:gd name="connsiteY103" fmla="*/ 2980012 h 3163521"/>
              <a:gd name="connsiteX104" fmla="*/ 7198152 w 12193149"/>
              <a:gd name="connsiteY104" fmla="*/ 2985370 h 3163521"/>
              <a:gd name="connsiteX105" fmla="*/ 7171956 w 12193149"/>
              <a:gd name="connsiteY105" fmla="*/ 2990018 h 3163521"/>
              <a:gd name="connsiteX106" fmla="*/ 7098136 w 12193149"/>
              <a:gd name="connsiteY106" fmla="*/ 3002246 h 3163521"/>
              <a:gd name="connsiteX107" fmla="*/ 7019644 w 12193149"/>
              <a:gd name="connsiteY107" fmla="*/ 3001872 h 3163521"/>
              <a:gd name="connsiteX108" fmla="*/ 6905294 w 12193149"/>
              <a:gd name="connsiteY108" fmla="*/ 3031378 h 3163521"/>
              <a:gd name="connsiteX109" fmla="*/ 6709370 w 12193149"/>
              <a:gd name="connsiteY109" fmla="*/ 3059333 h 3163521"/>
              <a:gd name="connsiteX110" fmla="*/ 6550602 w 12193149"/>
              <a:gd name="connsiteY110" fmla="*/ 3088109 h 3163521"/>
              <a:gd name="connsiteX111" fmla="*/ 6318708 w 12193149"/>
              <a:gd name="connsiteY111" fmla="*/ 3134909 h 3163521"/>
              <a:gd name="connsiteX112" fmla="*/ 6169822 w 12193149"/>
              <a:gd name="connsiteY112" fmla="*/ 3136996 h 3163521"/>
              <a:gd name="connsiteX113" fmla="*/ 6074996 w 12193149"/>
              <a:gd name="connsiteY113" fmla="*/ 3157458 h 3163521"/>
              <a:gd name="connsiteX114" fmla="*/ 6069677 w 12193149"/>
              <a:gd name="connsiteY114" fmla="*/ 3155921 h 3163521"/>
              <a:gd name="connsiteX115" fmla="*/ 6049786 w 12193149"/>
              <a:gd name="connsiteY115" fmla="*/ 3156604 h 3163521"/>
              <a:gd name="connsiteX116" fmla="*/ 6042433 w 12193149"/>
              <a:gd name="connsiteY116" fmla="*/ 3148255 h 3163521"/>
              <a:gd name="connsiteX117" fmla="*/ 6011238 w 12193149"/>
              <a:gd name="connsiteY117" fmla="*/ 3143162 h 3163521"/>
              <a:gd name="connsiteX118" fmla="*/ 5958523 w 12193149"/>
              <a:gd name="connsiteY118" fmla="*/ 3146806 h 3163521"/>
              <a:gd name="connsiteX119" fmla="*/ 5760067 w 12193149"/>
              <a:gd name="connsiteY119" fmla="*/ 3162498 h 3163521"/>
              <a:gd name="connsiteX120" fmla="*/ 5628108 w 12193149"/>
              <a:gd name="connsiteY120" fmla="*/ 3163521 h 3163521"/>
              <a:gd name="connsiteX121" fmla="*/ 5472054 w 12193149"/>
              <a:gd name="connsiteY121" fmla="*/ 3149501 h 3163521"/>
              <a:gd name="connsiteX122" fmla="*/ 5433909 w 12193149"/>
              <a:gd name="connsiteY122" fmla="*/ 3138248 h 3163521"/>
              <a:gd name="connsiteX123" fmla="*/ 5382817 w 12193149"/>
              <a:gd name="connsiteY123" fmla="*/ 3120546 h 3163521"/>
              <a:gd name="connsiteX124" fmla="*/ 5262912 w 12193149"/>
              <a:gd name="connsiteY124" fmla="*/ 3100129 h 3163521"/>
              <a:gd name="connsiteX125" fmla="*/ 5224109 w 12193149"/>
              <a:gd name="connsiteY125" fmla="*/ 3089005 h 3163521"/>
              <a:gd name="connsiteX126" fmla="*/ 5175808 w 12193149"/>
              <a:gd name="connsiteY126" fmla="*/ 3086015 h 3163521"/>
              <a:gd name="connsiteX127" fmla="*/ 5157702 w 12193149"/>
              <a:gd name="connsiteY127" fmla="*/ 3078792 h 3163521"/>
              <a:gd name="connsiteX128" fmla="*/ 5143747 w 12193149"/>
              <a:gd name="connsiteY128" fmla="*/ 3075392 h 3163521"/>
              <a:gd name="connsiteX129" fmla="*/ 5140744 w 12193149"/>
              <a:gd name="connsiteY129" fmla="*/ 3073291 h 3163521"/>
              <a:gd name="connsiteX130" fmla="*/ 5122807 w 12193149"/>
              <a:gd name="connsiteY130" fmla="*/ 3062438 h 3163521"/>
              <a:gd name="connsiteX131" fmla="*/ 5066938 w 12193149"/>
              <a:gd name="connsiteY131" fmla="*/ 3069009 h 3163521"/>
              <a:gd name="connsiteX132" fmla="*/ 5012662 w 12193149"/>
              <a:gd name="connsiteY132" fmla="*/ 3052628 h 3163521"/>
              <a:gd name="connsiteX133" fmla="*/ 4841589 w 12193149"/>
              <a:gd name="connsiteY133" fmla="*/ 3028611 h 3163521"/>
              <a:gd name="connsiteX134" fmla="*/ 4763595 w 12193149"/>
              <a:gd name="connsiteY134" fmla="*/ 3000843 h 3163521"/>
              <a:gd name="connsiteX135" fmla="*/ 4724334 w 12193149"/>
              <a:gd name="connsiteY135" fmla="*/ 2991829 h 3163521"/>
              <a:gd name="connsiteX136" fmla="*/ 4722324 w 12193149"/>
              <a:gd name="connsiteY136" fmla="*/ 2991080 h 3163521"/>
              <a:gd name="connsiteX137" fmla="*/ 4723259 w 12193149"/>
              <a:gd name="connsiteY137" fmla="*/ 2990869 h 3163521"/>
              <a:gd name="connsiteX138" fmla="*/ 4718350 w 12193149"/>
              <a:gd name="connsiteY138" fmla="*/ 2989599 h 3163521"/>
              <a:gd name="connsiteX139" fmla="*/ 4722324 w 12193149"/>
              <a:gd name="connsiteY139" fmla="*/ 2991080 h 3163521"/>
              <a:gd name="connsiteX140" fmla="*/ 4716674 w 12193149"/>
              <a:gd name="connsiteY140" fmla="*/ 2992355 h 3163521"/>
              <a:gd name="connsiteX141" fmla="*/ 4516962 w 12193149"/>
              <a:gd name="connsiteY141" fmla="*/ 2982453 h 3163521"/>
              <a:gd name="connsiteX142" fmla="*/ 4429691 w 12193149"/>
              <a:gd name="connsiteY142" fmla="*/ 2971802 h 3163521"/>
              <a:gd name="connsiteX143" fmla="*/ 4364023 w 12193149"/>
              <a:gd name="connsiteY143" fmla="*/ 2970456 h 3163521"/>
              <a:gd name="connsiteX144" fmla="*/ 4318114 w 12193149"/>
              <a:gd name="connsiteY144" fmla="*/ 2977071 h 3163521"/>
              <a:gd name="connsiteX145" fmla="*/ 4316258 w 12193149"/>
              <a:gd name="connsiteY145" fmla="*/ 2975730 h 3163521"/>
              <a:gd name="connsiteX146" fmla="*/ 4296292 w 12193149"/>
              <a:gd name="connsiteY146" fmla="*/ 2973851 h 3163521"/>
              <a:gd name="connsiteX147" fmla="*/ 4291212 w 12193149"/>
              <a:gd name="connsiteY147" fmla="*/ 2976768 h 3163521"/>
              <a:gd name="connsiteX148" fmla="*/ 4277290 w 12193149"/>
              <a:gd name="connsiteY148" fmla="*/ 2976522 h 3163521"/>
              <a:gd name="connsiteX149" fmla="*/ 4249265 w 12193149"/>
              <a:gd name="connsiteY149" fmla="*/ 2978846 h 3163521"/>
              <a:gd name="connsiteX150" fmla="*/ 4203199 w 12193149"/>
              <a:gd name="connsiteY150" fmla="*/ 2976051 h 3163521"/>
              <a:gd name="connsiteX151" fmla="*/ 4202893 w 12193149"/>
              <a:gd name="connsiteY151" fmla="*/ 2974792 h 3163521"/>
              <a:gd name="connsiteX152" fmla="*/ 4192396 w 12193149"/>
              <a:gd name="connsiteY152" fmla="*/ 2969158 h 3163521"/>
              <a:gd name="connsiteX153" fmla="*/ 4143893 w 12193149"/>
              <a:gd name="connsiteY153" fmla="*/ 2953293 h 3163521"/>
              <a:gd name="connsiteX154" fmla="*/ 4084245 w 12193149"/>
              <a:gd name="connsiteY154" fmla="*/ 2926760 h 3163521"/>
              <a:gd name="connsiteX155" fmla="*/ 4075694 w 12193149"/>
              <a:gd name="connsiteY155" fmla="*/ 2925925 h 3163521"/>
              <a:gd name="connsiteX156" fmla="*/ 4075575 w 12193149"/>
              <a:gd name="connsiteY156" fmla="*/ 2925626 h 3163521"/>
              <a:gd name="connsiteX157" fmla="*/ 4066658 w 12193149"/>
              <a:gd name="connsiteY157" fmla="*/ 2924182 h 3163521"/>
              <a:gd name="connsiteX158" fmla="*/ 4060102 w 12193149"/>
              <a:gd name="connsiteY158" fmla="*/ 2924400 h 3163521"/>
              <a:gd name="connsiteX159" fmla="*/ 4043512 w 12193149"/>
              <a:gd name="connsiteY159" fmla="*/ 2922779 h 3163521"/>
              <a:gd name="connsiteX160" fmla="*/ 4038145 w 12193149"/>
              <a:gd name="connsiteY160" fmla="*/ 2920345 h 3163521"/>
              <a:gd name="connsiteX161" fmla="*/ 4036511 w 12193149"/>
              <a:gd name="connsiteY161" fmla="*/ 2916678 h 3163521"/>
              <a:gd name="connsiteX162" fmla="*/ 4034926 w 12193149"/>
              <a:gd name="connsiteY162" fmla="*/ 2916913 h 3163521"/>
              <a:gd name="connsiteX163" fmla="*/ 4005686 w 12193149"/>
              <a:gd name="connsiteY163" fmla="*/ 2904345 h 3163521"/>
              <a:gd name="connsiteX164" fmla="*/ 3937994 w 12193149"/>
              <a:gd name="connsiteY164" fmla="*/ 2886888 h 3163521"/>
              <a:gd name="connsiteX165" fmla="*/ 3898423 w 12193149"/>
              <a:gd name="connsiteY165" fmla="*/ 2881233 h 3163521"/>
              <a:gd name="connsiteX166" fmla="*/ 3790908 w 12193149"/>
              <a:gd name="connsiteY166" fmla="*/ 2860995 h 3163521"/>
              <a:gd name="connsiteX167" fmla="*/ 3683661 w 12193149"/>
              <a:gd name="connsiteY167" fmla="*/ 2837072 h 3163521"/>
              <a:gd name="connsiteX168" fmla="*/ 3611183 w 12193149"/>
              <a:gd name="connsiteY168" fmla="*/ 2804801 h 3163521"/>
              <a:gd name="connsiteX169" fmla="*/ 3605003 w 12193149"/>
              <a:gd name="connsiteY169" fmla="*/ 2806163 h 3163521"/>
              <a:gd name="connsiteX170" fmla="*/ 3595884 w 12193149"/>
              <a:gd name="connsiteY170" fmla="*/ 2806327 h 3163521"/>
              <a:gd name="connsiteX171" fmla="*/ 3595649 w 12193149"/>
              <a:gd name="connsiteY171" fmla="*/ 2806058 h 3163521"/>
              <a:gd name="connsiteX172" fmla="*/ 3587126 w 12193149"/>
              <a:gd name="connsiteY172" fmla="*/ 2806748 h 3163521"/>
              <a:gd name="connsiteX173" fmla="*/ 3537283 w 12193149"/>
              <a:gd name="connsiteY173" fmla="*/ 2797049 h 3163521"/>
              <a:gd name="connsiteX174" fmla="*/ 3474371 w 12193149"/>
              <a:gd name="connsiteY174" fmla="*/ 2793388 h 3163521"/>
              <a:gd name="connsiteX175" fmla="*/ 3401876 w 12193149"/>
              <a:gd name="connsiteY175" fmla="*/ 2781340 h 3163521"/>
              <a:gd name="connsiteX176" fmla="*/ 3365036 w 12193149"/>
              <a:gd name="connsiteY176" fmla="*/ 2798292 h 3163521"/>
              <a:gd name="connsiteX177" fmla="*/ 3345174 w 12193149"/>
              <a:gd name="connsiteY177" fmla="*/ 2799974 h 3163521"/>
              <a:gd name="connsiteX178" fmla="*/ 3342846 w 12193149"/>
              <a:gd name="connsiteY178" fmla="*/ 2798999 h 3163521"/>
              <a:gd name="connsiteX179" fmla="*/ 3263504 w 12193149"/>
              <a:gd name="connsiteY179" fmla="*/ 2804876 h 3163521"/>
              <a:gd name="connsiteX180" fmla="*/ 3143704 w 12193149"/>
              <a:gd name="connsiteY180" fmla="*/ 2812651 h 3163521"/>
              <a:gd name="connsiteX181" fmla="*/ 3031439 w 12193149"/>
              <a:gd name="connsiteY181" fmla="*/ 2815294 h 3163521"/>
              <a:gd name="connsiteX182" fmla="*/ 2782717 w 12193149"/>
              <a:gd name="connsiteY182" fmla="*/ 2837115 h 3163521"/>
              <a:gd name="connsiteX183" fmla="*/ 2647675 w 12193149"/>
              <a:gd name="connsiteY183" fmla="*/ 2847651 h 3163521"/>
              <a:gd name="connsiteX184" fmla="*/ 2569176 w 12193149"/>
              <a:gd name="connsiteY184" fmla="*/ 2821410 h 3163521"/>
              <a:gd name="connsiteX185" fmla="*/ 2444403 w 12193149"/>
              <a:gd name="connsiteY185" fmla="*/ 2835311 h 3163521"/>
              <a:gd name="connsiteX186" fmla="*/ 2316260 w 12193149"/>
              <a:gd name="connsiteY186" fmla="*/ 2843778 h 3163521"/>
              <a:gd name="connsiteX187" fmla="*/ 2209726 w 12193149"/>
              <a:gd name="connsiteY187" fmla="*/ 2838545 h 3163521"/>
              <a:gd name="connsiteX188" fmla="*/ 2095813 w 12193149"/>
              <a:gd name="connsiteY188" fmla="*/ 2821834 h 3163521"/>
              <a:gd name="connsiteX189" fmla="*/ 1998504 w 12193149"/>
              <a:gd name="connsiteY189" fmla="*/ 2813814 h 3163521"/>
              <a:gd name="connsiteX190" fmla="*/ 1929320 w 12193149"/>
              <a:gd name="connsiteY190" fmla="*/ 2835759 h 3163521"/>
              <a:gd name="connsiteX191" fmla="*/ 1922798 w 12193149"/>
              <a:gd name="connsiteY191" fmla="*/ 2830928 h 3163521"/>
              <a:gd name="connsiteX192" fmla="*/ 1874228 w 12193149"/>
              <a:gd name="connsiteY192" fmla="*/ 2832523 h 3163521"/>
              <a:gd name="connsiteX193" fmla="*/ 1787803 w 12193149"/>
              <a:gd name="connsiteY193" fmla="*/ 2860145 h 3163521"/>
              <a:gd name="connsiteX194" fmla="*/ 1739352 w 12193149"/>
              <a:gd name="connsiteY194" fmla="*/ 2855094 h 3163521"/>
              <a:gd name="connsiteX195" fmla="*/ 1676219 w 12193149"/>
              <a:gd name="connsiteY195" fmla="*/ 2838745 h 3163521"/>
              <a:gd name="connsiteX196" fmla="*/ 1609817 w 12193149"/>
              <a:gd name="connsiteY196" fmla="*/ 2831848 h 3163521"/>
              <a:gd name="connsiteX197" fmla="*/ 1497258 w 12193149"/>
              <a:gd name="connsiteY197" fmla="*/ 2806258 h 3163521"/>
              <a:gd name="connsiteX198" fmla="*/ 1151127 w 12193149"/>
              <a:gd name="connsiteY198" fmla="*/ 2756823 h 3163521"/>
              <a:gd name="connsiteX199" fmla="*/ 859417 w 12193149"/>
              <a:gd name="connsiteY199" fmla="*/ 2747390 h 3163521"/>
              <a:gd name="connsiteX200" fmla="*/ 838688 w 12193149"/>
              <a:gd name="connsiteY200" fmla="*/ 2748603 h 3163521"/>
              <a:gd name="connsiteX201" fmla="*/ 817957 w 12193149"/>
              <a:gd name="connsiteY201" fmla="*/ 2746639 h 3163521"/>
              <a:gd name="connsiteX202" fmla="*/ 812654 w 12193149"/>
              <a:gd name="connsiteY202" fmla="*/ 2749533 h 3163521"/>
              <a:gd name="connsiteX203" fmla="*/ 721195 w 12193149"/>
              <a:gd name="connsiteY203" fmla="*/ 2748443 h 3163521"/>
              <a:gd name="connsiteX204" fmla="*/ 720890 w 12193149"/>
              <a:gd name="connsiteY204" fmla="*/ 2747181 h 3163521"/>
              <a:gd name="connsiteX205" fmla="*/ 710023 w 12193149"/>
              <a:gd name="connsiteY205" fmla="*/ 2741504 h 3163521"/>
              <a:gd name="connsiteX206" fmla="*/ 597940 w 12193149"/>
              <a:gd name="connsiteY206" fmla="*/ 2698646 h 3163521"/>
              <a:gd name="connsiteX207" fmla="*/ 579683 w 12193149"/>
              <a:gd name="connsiteY207" fmla="*/ 2695994 h 3163521"/>
              <a:gd name="connsiteX208" fmla="*/ 572865 w 12193149"/>
              <a:gd name="connsiteY208" fmla="*/ 2696183 h 3163521"/>
              <a:gd name="connsiteX209" fmla="*/ 446247 w 12193149"/>
              <a:gd name="connsiteY209" fmla="*/ 2658153 h 3163521"/>
              <a:gd name="connsiteX210" fmla="*/ 405163 w 12193149"/>
              <a:gd name="connsiteY210" fmla="*/ 2652330 h 3163521"/>
              <a:gd name="connsiteX211" fmla="*/ 293583 w 12193149"/>
              <a:gd name="connsiteY211" fmla="*/ 2631634 h 3163521"/>
              <a:gd name="connsiteX212" fmla="*/ 119529 w 12193149"/>
              <a:gd name="connsiteY212" fmla="*/ 2579829 h 3163521"/>
              <a:gd name="connsiteX213" fmla="*/ 16674 w 12193149"/>
              <a:gd name="connsiteY213" fmla="*/ 2576973 h 3163521"/>
              <a:gd name="connsiteX214" fmla="*/ 1150 w 12193149"/>
              <a:gd name="connsiteY214" fmla="*/ 2571504 h 3163521"/>
              <a:gd name="connsiteX215" fmla="*/ 1148 w 12193149"/>
              <a:gd name="connsiteY215" fmla="*/ 1040995 h 3163521"/>
              <a:gd name="connsiteX216" fmla="*/ 1148 w 12193149"/>
              <a:gd name="connsiteY216" fmla="*/ 818782 h 3163521"/>
              <a:gd name="connsiteX0" fmla="*/ 1148 w 12193149"/>
              <a:gd name="connsiteY0" fmla="*/ 0 h 3171710"/>
              <a:gd name="connsiteX1" fmla="*/ 12181789 w 12193149"/>
              <a:gd name="connsiteY1" fmla="*/ 8189 h 3171710"/>
              <a:gd name="connsiteX2" fmla="*/ 12193149 w 12193149"/>
              <a:gd name="connsiteY2" fmla="*/ 1406710 h 3171710"/>
              <a:gd name="connsiteX3" fmla="*/ 12185986 w 12193149"/>
              <a:gd name="connsiteY3" fmla="*/ 1411160 h 3171710"/>
              <a:gd name="connsiteX4" fmla="*/ 12156363 w 12193149"/>
              <a:gd name="connsiteY4" fmla="*/ 1424337 h 3171710"/>
              <a:gd name="connsiteX5" fmla="*/ 12139215 w 12193149"/>
              <a:gd name="connsiteY5" fmla="*/ 1450150 h 3171710"/>
              <a:gd name="connsiteX6" fmla="*/ 12126327 w 12193149"/>
              <a:gd name="connsiteY6" fmla="*/ 1451661 h 3171710"/>
              <a:gd name="connsiteX7" fmla="*/ 12124007 w 12193149"/>
              <a:gd name="connsiteY7" fmla="*/ 1451765 h 3171710"/>
              <a:gd name="connsiteX8" fmla="*/ 12116854 w 12193149"/>
              <a:gd name="connsiteY8" fmla="*/ 1455579 h 3171710"/>
              <a:gd name="connsiteX9" fmla="*/ 12099497 w 12193149"/>
              <a:gd name="connsiteY9" fmla="*/ 1455110 h 3171710"/>
              <a:gd name="connsiteX10" fmla="*/ 12087073 w 12193149"/>
              <a:gd name="connsiteY10" fmla="*/ 1463312 h 3171710"/>
              <a:gd name="connsiteX11" fmla="*/ 12031073 w 12193149"/>
              <a:gd name="connsiteY11" fmla="*/ 1506980 h 3171710"/>
              <a:gd name="connsiteX12" fmla="*/ 11995833 w 12193149"/>
              <a:gd name="connsiteY12" fmla="*/ 1530429 h 3171710"/>
              <a:gd name="connsiteX13" fmla="*/ 11979717 w 12193149"/>
              <a:gd name="connsiteY13" fmla="*/ 1535132 h 3171710"/>
              <a:gd name="connsiteX14" fmla="*/ 11959046 w 12193149"/>
              <a:gd name="connsiteY14" fmla="*/ 1544529 h 3171710"/>
              <a:gd name="connsiteX15" fmla="*/ 11920454 w 12193149"/>
              <a:gd name="connsiteY15" fmla="*/ 1557854 h 3171710"/>
              <a:gd name="connsiteX16" fmla="*/ 11903656 w 12193149"/>
              <a:gd name="connsiteY16" fmla="*/ 1569397 h 3171710"/>
              <a:gd name="connsiteX17" fmla="*/ 11895048 w 12193149"/>
              <a:gd name="connsiteY17" fmla="*/ 1571762 h 3171710"/>
              <a:gd name="connsiteX18" fmla="*/ 11891968 w 12193149"/>
              <a:gd name="connsiteY18" fmla="*/ 1582700 h 3171710"/>
              <a:gd name="connsiteX19" fmla="*/ 11870776 w 12193149"/>
              <a:gd name="connsiteY19" fmla="*/ 1604787 h 3171710"/>
              <a:gd name="connsiteX20" fmla="*/ 11813376 w 12193149"/>
              <a:gd name="connsiteY20" fmla="*/ 1624630 h 3171710"/>
              <a:gd name="connsiteX21" fmla="*/ 11590693 w 12193149"/>
              <a:gd name="connsiteY21" fmla="*/ 1790748 h 3171710"/>
              <a:gd name="connsiteX22" fmla="*/ 11506817 w 12193149"/>
              <a:gd name="connsiteY22" fmla="*/ 1860594 h 3171710"/>
              <a:gd name="connsiteX23" fmla="*/ 11280332 w 12193149"/>
              <a:gd name="connsiteY23" fmla="*/ 2050542 h 3171710"/>
              <a:gd name="connsiteX24" fmla="*/ 11228309 w 12193149"/>
              <a:gd name="connsiteY24" fmla="*/ 2103207 h 3171710"/>
              <a:gd name="connsiteX25" fmla="*/ 11218087 w 12193149"/>
              <a:gd name="connsiteY25" fmla="*/ 2102932 h 3171710"/>
              <a:gd name="connsiteX26" fmla="*/ 11217184 w 12193149"/>
              <a:gd name="connsiteY26" fmla="*/ 2101989 h 3171710"/>
              <a:gd name="connsiteX27" fmla="*/ 11188885 w 12193149"/>
              <a:gd name="connsiteY27" fmla="*/ 2119354 h 3171710"/>
              <a:gd name="connsiteX28" fmla="*/ 11184501 w 12193149"/>
              <a:gd name="connsiteY28" fmla="*/ 2119496 h 3171710"/>
              <a:gd name="connsiteX29" fmla="*/ 11166854 w 12193149"/>
              <a:gd name="connsiteY29" fmla="*/ 2133583 h 3171710"/>
              <a:gd name="connsiteX30" fmla="*/ 11157311 w 12193149"/>
              <a:gd name="connsiteY30" fmla="*/ 2139385 h 3171710"/>
              <a:gd name="connsiteX31" fmla="*/ 11155496 w 12193149"/>
              <a:gd name="connsiteY31" fmla="*/ 2144068 h 3171710"/>
              <a:gd name="connsiteX32" fmla="*/ 11140961 w 12193149"/>
              <a:gd name="connsiteY32" fmla="*/ 2151086 h 3171710"/>
              <a:gd name="connsiteX33" fmla="*/ 11138961 w 12193149"/>
              <a:gd name="connsiteY33" fmla="*/ 2150743 h 3171710"/>
              <a:gd name="connsiteX34" fmla="*/ 11128208 w 12193149"/>
              <a:gd name="connsiteY34" fmla="*/ 2160803 h 3171710"/>
              <a:gd name="connsiteX35" fmla="*/ 11120691 w 12193149"/>
              <a:gd name="connsiteY35" fmla="*/ 2174395 h 3171710"/>
              <a:gd name="connsiteX36" fmla="*/ 10894683 w 12193149"/>
              <a:gd name="connsiteY36" fmla="*/ 2300370 h 3171710"/>
              <a:gd name="connsiteX37" fmla="*/ 10773300 w 12193149"/>
              <a:gd name="connsiteY37" fmla="*/ 2350162 h 3171710"/>
              <a:gd name="connsiteX38" fmla="*/ 10627668 w 12193149"/>
              <a:gd name="connsiteY38" fmla="*/ 2386200 h 3171710"/>
              <a:gd name="connsiteX39" fmla="*/ 10581895 w 12193149"/>
              <a:gd name="connsiteY39" fmla="*/ 2395660 h 3171710"/>
              <a:gd name="connsiteX40" fmla="*/ 10547790 w 12193149"/>
              <a:gd name="connsiteY40" fmla="*/ 2425394 h 3171710"/>
              <a:gd name="connsiteX41" fmla="*/ 10529643 w 12193149"/>
              <a:gd name="connsiteY41" fmla="*/ 2423878 h 3171710"/>
              <a:gd name="connsiteX42" fmla="*/ 10526446 w 12193149"/>
              <a:gd name="connsiteY42" fmla="*/ 2423382 h 3171710"/>
              <a:gd name="connsiteX43" fmla="*/ 10515129 w 12193149"/>
              <a:gd name="connsiteY43" fmla="*/ 2426508 h 3171710"/>
              <a:gd name="connsiteX44" fmla="*/ 10491735 w 12193149"/>
              <a:gd name="connsiteY44" fmla="*/ 2421127 h 3171710"/>
              <a:gd name="connsiteX45" fmla="*/ 10471418 w 12193149"/>
              <a:gd name="connsiteY45" fmla="*/ 2428664 h 3171710"/>
              <a:gd name="connsiteX46" fmla="*/ 10377042 w 12193149"/>
              <a:gd name="connsiteY46" fmla="*/ 2471569 h 3171710"/>
              <a:gd name="connsiteX47" fmla="*/ 10319338 w 12193149"/>
              <a:gd name="connsiteY47" fmla="*/ 2493192 h 3171710"/>
              <a:gd name="connsiteX48" fmla="*/ 10295467 w 12193149"/>
              <a:gd name="connsiteY48" fmla="*/ 2495050 h 3171710"/>
              <a:gd name="connsiteX49" fmla="*/ 10263443 w 12193149"/>
              <a:gd name="connsiteY49" fmla="*/ 2501919 h 3171710"/>
              <a:gd name="connsiteX50" fmla="*/ 10205418 w 12193149"/>
              <a:gd name="connsiteY50" fmla="*/ 2509120 h 3171710"/>
              <a:gd name="connsiteX51" fmla="*/ 10177759 w 12193149"/>
              <a:gd name="connsiteY51" fmla="*/ 2519914 h 3171710"/>
              <a:gd name="connsiteX52" fmla="*/ 10165070 w 12193149"/>
              <a:gd name="connsiteY52" fmla="*/ 2520710 h 3171710"/>
              <a:gd name="connsiteX53" fmla="*/ 10156308 w 12193149"/>
              <a:gd name="connsiteY53" fmla="*/ 2534458 h 3171710"/>
              <a:gd name="connsiteX54" fmla="*/ 10118267 w 12193149"/>
              <a:gd name="connsiteY54" fmla="*/ 2558113 h 3171710"/>
              <a:gd name="connsiteX55" fmla="*/ 10083317 w 12193149"/>
              <a:gd name="connsiteY55" fmla="*/ 2570267 h 3171710"/>
              <a:gd name="connsiteX56" fmla="*/ 10040388 w 12193149"/>
              <a:gd name="connsiteY56" fmla="*/ 2568603 h 3171710"/>
              <a:gd name="connsiteX57" fmla="*/ 9961167 w 12193149"/>
              <a:gd name="connsiteY57" fmla="*/ 2584118 h 3171710"/>
              <a:gd name="connsiteX58" fmla="*/ 9848940 w 12193149"/>
              <a:gd name="connsiteY58" fmla="*/ 2590886 h 3171710"/>
              <a:gd name="connsiteX59" fmla="*/ 9729457 w 12193149"/>
              <a:gd name="connsiteY59" fmla="*/ 2611093 h 3171710"/>
              <a:gd name="connsiteX60" fmla="*/ 9613704 w 12193149"/>
              <a:gd name="connsiteY60" fmla="*/ 2639342 h 3171710"/>
              <a:gd name="connsiteX61" fmla="*/ 9338590 w 12193149"/>
              <a:gd name="connsiteY61" fmla="*/ 2696264 h 3171710"/>
              <a:gd name="connsiteX62" fmla="*/ 9232518 w 12193149"/>
              <a:gd name="connsiteY62" fmla="*/ 2720120 h 3171710"/>
              <a:gd name="connsiteX63" fmla="*/ 9156690 w 12193149"/>
              <a:gd name="connsiteY63" fmla="*/ 2730199 h 3171710"/>
              <a:gd name="connsiteX64" fmla="*/ 9054601 w 12193149"/>
              <a:gd name="connsiteY64" fmla="*/ 2737726 h 3171710"/>
              <a:gd name="connsiteX65" fmla="*/ 9006634 w 12193149"/>
              <a:gd name="connsiteY65" fmla="*/ 2741011 h 3171710"/>
              <a:gd name="connsiteX66" fmla="*/ 9006349 w 12193149"/>
              <a:gd name="connsiteY66" fmla="*/ 2740771 h 3171710"/>
              <a:gd name="connsiteX67" fmla="*/ 8997380 w 12193149"/>
              <a:gd name="connsiteY67" fmla="*/ 2741982 h 3171710"/>
              <a:gd name="connsiteX68" fmla="*/ 8991542 w 12193149"/>
              <a:gd name="connsiteY68" fmla="*/ 2744043 h 3171710"/>
              <a:gd name="connsiteX69" fmla="*/ 8975485 w 12193149"/>
              <a:gd name="connsiteY69" fmla="*/ 2747269 h 3171710"/>
              <a:gd name="connsiteX70" fmla="*/ 8969159 w 12193149"/>
              <a:gd name="connsiteY70" fmla="*/ 2746569 h 3171710"/>
              <a:gd name="connsiteX71" fmla="*/ 8964196 w 12193149"/>
              <a:gd name="connsiteY71" fmla="*/ 2744344 h 3171710"/>
              <a:gd name="connsiteX72" fmla="*/ 8930136 w 12193149"/>
              <a:gd name="connsiteY72" fmla="*/ 2741156 h 3171710"/>
              <a:gd name="connsiteX73" fmla="*/ 8753592 w 12193149"/>
              <a:gd name="connsiteY73" fmla="*/ 2760388 h 3171710"/>
              <a:gd name="connsiteX74" fmla="*/ 8708995 w 12193149"/>
              <a:gd name="connsiteY74" fmla="*/ 2762489 h 3171710"/>
              <a:gd name="connsiteX75" fmla="*/ 8597219 w 12193149"/>
              <a:gd name="connsiteY75" fmla="*/ 2771061 h 3171710"/>
              <a:gd name="connsiteX76" fmla="*/ 8526378 w 12193149"/>
              <a:gd name="connsiteY76" fmla="*/ 2756219 h 3171710"/>
              <a:gd name="connsiteX77" fmla="*/ 8512131 w 12193149"/>
              <a:gd name="connsiteY77" fmla="*/ 2762134 h 3171710"/>
              <a:gd name="connsiteX78" fmla="*/ 8507315 w 12193149"/>
              <a:gd name="connsiteY78" fmla="*/ 2765135 h 3171710"/>
              <a:gd name="connsiteX79" fmla="*/ 8499116 w 12193149"/>
              <a:gd name="connsiteY79" fmla="*/ 2767873 h 3171710"/>
              <a:gd name="connsiteX80" fmla="*/ 8498742 w 12193149"/>
              <a:gd name="connsiteY80" fmla="*/ 2767694 h 3171710"/>
              <a:gd name="connsiteX81" fmla="*/ 8491397 w 12193149"/>
              <a:gd name="connsiteY81" fmla="*/ 2770744 h 3171710"/>
              <a:gd name="connsiteX82" fmla="*/ 8368330 w 12193149"/>
              <a:gd name="connsiteY82" fmla="*/ 2784786 h 3171710"/>
              <a:gd name="connsiteX83" fmla="*/ 8354947 w 12193149"/>
              <a:gd name="connsiteY83" fmla="*/ 2784980 h 3171710"/>
              <a:gd name="connsiteX84" fmla="*/ 8321252 w 12193149"/>
              <a:gd name="connsiteY84" fmla="*/ 2801558 h 3171710"/>
              <a:gd name="connsiteX85" fmla="*/ 8315581 w 12193149"/>
              <a:gd name="connsiteY85" fmla="*/ 2801884 h 3171710"/>
              <a:gd name="connsiteX86" fmla="*/ 8296322 w 12193149"/>
              <a:gd name="connsiteY86" fmla="*/ 2815779 h 3171710"/>
              <a:gd name="connsiteX87" fmla="*/ 8285424 w 12193149"/>
              <a:gd name="connsiteY87" fmla="*/ 2821602 h 3171710"/>
              <a:gd name="connsiteX88" fmla="*/ 8284298 w 12193149"/>
              <a:gd name="connsiteY88" fmla="*/ 2826045 h 3171710"/>
              <a:gd name="connsiteX89" fmla="*/ 8267224 w 12193149"/>
              <a:gd name="connsiteY89" fmla="*/ 2833220 h 3171710"/>
              <a:gd name="connsiteX90" fmla="*/ 8264525 w 12193149"/>
              <a:gd name="connsiteY90" fmla="*/ 2832990 h 3171710"/>
              <a:gd name="connsiteX91" fmla="*/ 8253181 w 12193149"/>
              <a:gd name="connsiteY91" fmla="*/ 2842833 h 3171710"/>
              <a:gd name="connsiteX92" fmla="*/ 8246982 w 12193149"/>
              <a:gd name="connsiteY92" fmla="*/ 2855825 h 3171710"/>
              <a:gd name="connsiteX93" fmla="*/ 8091420 w 12193149"/>
              <a:gd name="connsiteY93" fmla="*/ 2901986 h 3171710"/>
              <a:gd name="connsiteX94" fmla="*/ 7906555 w 12193149"/>
              <a:gd name="connsiteY94" fmla="*/ 2943959 h 3171710"/>
              <a:gd name="connsiteX95" fmla="*/ 7719893 w 12193149"/>
              <a:gd name="connsiteY95" fmla="*/ 2969674 h 3171710"/>
              <a:gd name="connsiteX96" fmla="*/ 7615495 w 12193149"/>
              <a:gd name="connsiteY96" fmla="*/ 2966203 h 3171710"/>
              <a:gd name="connsiteX97" fmla="*/ 7528691 w 12193149"/>
              <a:gd name="connsiteY97" fmla="*/ 2972031 h 3171710"/>
              <a:gd name="connsiteX98" fmla="*/ 7520719 w 12193149"/>
              <a:gd name="connsiteY98" fmla="*/ 2974584 h 3171710"/>
              <a:gd name="connsiteX99" fmla="*/ 7508559 w 12193149"/>
              <a:gd name="connsiteY99" fmla="*/ 2975919 h 3171710"/>
              <a:gd name="connsiteX100" fmla="*/ 7508188 w 12193149"/>
              <a:gd name="connsiteY100" fmla="*/ 2975592 h 3171710"/>
              <a:gd name="connsiteX101" fmla="*/ 7496943 w 12193149"/>
              <a:gd name="connsiteY101" fmla="*/ 2977544 h 3171710"/>
              <a:gd name="connsiteX102" fmla="*/ 7219707 w 12193149"/>
              <a:gd name="connsiteY102" fmla="*/ 2983651 h 3171710"/>
              <a:gd name="connsiteX103" fmla="*/ 7202249 w 12193149"/>
              <a:gd name="connsiteY103" fmla="*/ 2988201 h 3171710"/>
              <a:gd name="connsiteX104" fmla="*/ 7198152 w 12193149"/>
              <a:gd name="connsiteY104" fmla="*/ 2993559 h 3171710"/>
              <a:gd name="connsiteX105" fmla="*/ 7171956 w 12193149"/>
              <a:gd name="connsiteY105" fmla="*/ 2998207 h 3171710"/>
              <a:gd name="connsiteX106" fmla="*/ 7098136 w 12193149"/>
              <a:gd name="connsiteY106" fmla="*/ 3010435 h 3171710"/>
              <a:gd name="connsiteX107" fmla="*/ 7019644 w 12193149"/>
              <a:gd name="connsiteY107" fmla="*/ 3010061 h 3171710"/>
              <a:gd name="connsiteX108" fmla="*/ 6905294 w 12193149"/>
              <a:gd name="connsiteY108" fmla="*/ 3039567 h 3171710"/>
              <a:gd name="connsiteX109" fmla="*/ 6709370 w 12193149"/>
              <a:gd name="connsiteY109" fmla="*/ 3067522 h 3171710"/>
              <a:gd name="connsiteX110" fmla="*/ 6550602 w 12193149"/>
              <a:gd name="connsiteY110" fmla="*/ 3096298 h 3171710"/>
              <a:gd name="connsiteX111" fmla="*/ 6318708 w 12193149"/>
              <a:gd name="connsiteY111" fmla="*/ 3143098 h 3171710"/>
              <a:gd name="connsiteX112" fmla="*/ 6169822 w 12193149"/>
              <a:gd name="connsiteY112" fmla="*/ 3145185 h 3171710"/>
              <a:gd name="connsiteX113" fmla="*/ 6074996 w 12193149"/>
              <a:gd name="connsiteY113" fmla="*/ 3165647 h 3171710"/>
              <a:gd name="connsiteX114" fmla="*/ 6069677 w 12193149"/>
              <a:gd name="connsiteY114" fmla="*/ 3164110 h 3171710"/>
              <a:gd name="connsiteX115" fmla="*/ 6049786 w 12193149"/>
              <a:gd name="connsiteY115" fmla="*/ 3164793 h 3171710"/>
              <a:gd name="connsiteX116" fmla="*/ 6042433 w 12193149"/>
              <a:gd name="connsiteY116" fmla="*/ 3156444 h 3171710"/>
              <a:gd name="connsiteX117" fmla="*/ 6011238 w 12193149"/>
              <a:gd name="connsiteY117" fmla="*/ 3151351 h 3171710"/>
              <a:gd name="connsiteX118" fmla="*/ 5958523 w 12193149"/>
              <a:gd name="connsiteY118" fmla="*/ 3154995 h 3171710"/>
              <a:gd name="connsiteX119" fmla="*/ 5760067 w 12193149"/>
              <a:gd name="connsiteY119" fmla="*/ 3170687 h 3171710"/>
              <a:gd name="connsiteX120" fmla="*/ 5628108 w 12193149"/>
              <a:gd name="connsiteY120" fmla="*/ 3171710 h 3171710"/>
              <a:gd name="connsiteX121" fmla="*/ 5472054 w 12193149"/>
              <a:gd name="connsiteY121" fmla="*/ 3157690 h 3171710"/>
              <a:gd name="connsiteX122" fmla="*/ 5433909 w 12193149"/>
              <a:gd name="connsiteY122" fmla="*/ 3146437 h 3171710"/>
              <a:gd name="connsiteX123" fmla="*/ 5382817 w 12193149"/>
              <a:gd name="connsiteY123" fmla="*/ 3128735 h 3171710"/>
              <a:gd name="connsiteX124" fmla="*/ 5262912 w 12193149"/>
              <a:gd name="connsiteY124" fmla="*/ 3108318 h 3171710"/>
              <a:gd name="connsiteX125" fmla="*/ 5224109 w 12193149"/>
              <a:gd name="connsiteY125" fmla="*/ 3097194 h 3171710"/>
              <a:gd name="connsiteX126" fmla="*/ 5175808 w 12193149"/>
              <a:gd name="connsiteY126" fmla="*/ 3094204 h 3171710"/>
              <a:gd name="connsiteX127" fmla="*/ 5157702 w 12193149"/>
              <a:gd name="connsiteY127" fmla="*/ 3086981 h 3171710"/>
              <a:gd name="connsiteX128" fmla="*/ 5143747 w 12193149"/>
              <a:gd name="connsiteY128" fmla="*/ 3083581 h 3171710"/>
              <a:gd name="connsiteX129" fmla="*/ 5140744 w 12193149"/>
              <a:gd name="connsiteY129" fmla="*/ 3081480 h 3171710"/>
              <a:gd name="connsiteX130" fmla="*/ 5122807 w 12193149"/>
              <a:gd name="connsiteY130" fmla="*/ 3070627 h 3171710"/>
              <a:gd name="connsiteX131" fmla="*/ 5066938 w 12193149"/>
              <a:gd name="connsiteY131" fmla="*/ 3077198 h 3171710"/>
              <a:gd name="connsiteX132" fmla="*/ 5012662 w 12193149"/>
              <a:gd name="connsiteY132" fmla="*/ 3060817 h 3171710"/>
              <a:gd name="connsiteX133" fmla="*/ 4841589 w 12193149"/>
              <a:gd name="connsiteY133" fmla="*/ 3036800 h 3171710"/>
              <a:gd name="connsiteX134" fmla="*/ 4763595 w 12193149"/>
              <a:gd name="connsiteY134" fmla="*/ 3009032 h 3171710"/>
              <a:gd name="connsiteX135" fmla="*/ 4724334 w 12193149"/>
              <a:gd name="connsiteY135" fmla="*/ 3000018 h 3171710"/>
              <a:gd name="connsiteX136" fmla="*/ 4722324 w 12193149"/>
              <a:gd name="connsiteY136" fmla="*/ 2999269 h 3171710"/>
              <a:gd name="connsiteX137" fmla="*/ 4723259 w 12193149"/>
              <a:gd name="connsiteY137" fmla="*/ 2999058 h 3171710"/>
              <a:gd name="connsiteX138" fmla="*/ 4718350 w 12193149"/>
              <a:gd name="connsiteY138" fmla="*/ 2997788 h 3171710"/>
              <a:gd name="connsiteX139" fmla="*/ 4722324 w 12193149"/>
              <a:gd name="connsiteY139" fmla="*/ 2999269 h 3171710"/>
              <a:gd name="connsiteX140" fmla="*/ 4716674 w 12193149"/>
              <a:gd name="connsiteY140" fmla="*/ 3000544 h 3171710"/>
              <a:gd name="connsiteX141" fmla="*/ 4516962 w 12193149"/>
              <a:gd name="connsiteY141" fmla="*/ 2990642 h 3171710"/>
              <a:gd name="connsiteX142" fmla="*/ 4429691 w 12193149"/>
              <a:gd name="connsiteY142" fmla="*/ 2979991 h 3171710"/>
              <a:gd name="connsiteX143" fmla="*/ 4364023 w 12193149"/>
              <a:gd name="connsiteY143" fmla="*/ 2978645 h 3171710"/>
              <a:gd name="connsiteX144" fmla="*/ 4318114 w 12193149"/>
              <a:gd name="connsiteY144" fmla="*/ 2985260 h 3171710"/>
              <a:gd name="connsiteX145" fmla="*/ 4316258 w 12193149"/>
              <a:gd name="connsiteY145" fmla="*/ 2983919 h 3171710"/>
              <a:gd name="connsiteX146" fmla="*/ 4296292 w 12193149"/>
              <a:gd name="connsiteY146" fmla="*/ 2982040 h 3171710"/>
              <a:gd name="connsiteX147" fmla="*/ 4291212 w 12193149"/>
              <a:gd name="connsiteY147" fmla="*/ 2984957 h 3171710"/>
              <a:gd name="connsiteX148" fmla="*/ 4277290 w 12193149"/>
              <a:gd name="connsiteY148" fmla="*/ 2984711 h 3171710"/>
              <a:gd name="connsiteX149" fmla="*/ 4249265 w 12193149"/>
              <a:gd name="connsiteY149" fmla="*/ 2987035 h 3171710"/>
              <a:gd name="connsiteX150" fmla="*/ 4203199 w 12193149"/>
              <a:gd name="connsiteY150" fmla="*/ 2984240 h 3171710"/>
              <a:gd name="connsiteX151" fmla="*/ 4202893 w 12193149"/>
              <a:gd name="connsiteY151" fmla="*/ 2982981 h 3171710"/>
              <a:gd name="connsiteX152" fmla="*/ 4192396 w 12193149"/>
              <a:gd name="connsiteY152" fmla="*/ 2977347 h 3171710"/>
              <a:gd name="connsiteX153" fmla="*/ 4143893 w 12193149"/>
              <a:gd name="connsiteY153" fmla="*/ 2961482 h 3171710"/>
              <a:gd name="connsiteX154" fmla="*/ 4084245 w 12193149"/>
              <a:gd name="connsiteY154" fmla="*/ 2934949 h 3171710"/>
              <a:gd name="connsiteX155" fmla="*/ 4075694 w 12193149"/>
              <a:gd name="connsiteY155" fmla="*/ 2934114 h 3171710"/>
              <a:gd name="connsiteX156" fmla="*/ 4075575 w 12193149"/>
              <a:gd name="connsiteY156" fmla="*/ 2933815 h 3171710"/>
              <a:gd name="connsiteX157" fmla="*/ 4066658 w 12193149"/>
              <a:gd name="connsiteY157" fmla="*/ 2932371 h 3171710"/>
              <a:gd name="connsiteX158" fmla="*/ 4060102 w 12193149"/>
              <a:gd name="connsiteY158" fmla="*/ 2932589 h 3171710"/>
              <a:gd name="connsiteX159" fmla="*/ 4043512 w 12193149"/>
              <a:gd name="connsiteY159" fmla="*/ 2930968 h 3171710"/>
              <a:gd name="connsiteX160" fmla="*/ 4038145 w 12193149"/>
              <a:gd name="connsiteY160" fmla="*/ 2928534 h 3171710"/>
              <a:gd name="connsiteX161" fmla="*/ 4036511 w 12193149"/>
              <a:gd name="connsiteY161" fmla="*/ 2924867 h 3171710"/>
              <a:gd name="connsiteX162" fmla="*/ 4034926 w 12193149"/>
              <a:gd name="connsiteY162" fmla="*/ 2925102 h 3171710"/>
              <a:gd name="connsiteX163" fmla="*/ 4005686 w 12193149"/>
              <a:gd name="connsiteY163" fmla="*/ 2912534 h 3171710"/>
              <a:gd name="connsiteX164" fmla="*/ 3937994 w 12193149"/>
              <a:gd name="connsiteY164" fmla="*/ 2895077 h 3171710"/>
              <a:gd name="connsiteX165" fmla="*/ 3898423 w 12193149"/>
              <a:gd name="connsiteY165" fmla="*/ 2889422 h 3171710"/>
              <a:gd name="connsiteX166" fmla="*/ 3790908 w 12193149"/>
              <a:gd name="connsiteY166" fmla="*/ 2869184 h 3171710"/>
              <a:gd name="connsiteX167" fmla="*/ 3683661 w 12193149"/>
              <a:gd name="connsiteY167" fmla="*/ 2845261 h 3171710"/>
              <a:gd name="connsiteX168" fmla="*/ 3611183 w 12193149"/>
              <a:gd name="connsiteY168" fmla="*/ 2812990 h 3171710"/>
              <a:gd name="connsiteX169" fmla="*/ 3605003 w 12193149"/>
              <a:gd name="connsiteY169" fmla="*/ 2814352 h 3171710"/>
              <a:gd name="connsiteX170" fmla="*/ 3595884 w 12193149"/>
              <a:gd name="connsiteY170" fmla="*/ 2814516 h 3171710"/>
              <a:gd name="connsiteX171" fmla="*/ 3595649 w 12193149"/>
              <a:gd name="connsiteY171" fmla="*/ 2814247 h 3171710"/>
              <a:gd name="connsiteX172" fmla="*/ 3587126 w 12193149"/>
              <a:gd name="connsiteY172" fmla="*/ 2814937 h 3171710"/>
              <a:gd name="connsiteX173" fmla="*/ 3537283 w 12193149"/>
              <a:gd name="connsiteY173" fmla="*/ 2805238 h 3171710"/>
              <a:gd name="connsiteX174" fmla="*/ 3474371 w 12193149"/>
              <a:gd name="connsiteY174" fmla="*/ 2801577 h 3171710"/>
              <a:gd name="connsiteX175" fmla="*/ 3401876 w 12193149"/>
              <a:gd name="connsiteY175" fmla="*/ 2789529 h 3171710"/>
              <a:gd name="connsiteX176" fmla="*/ 3365036 w 12193149"/>
              <a:gd name="connsiteY176" fmla="*/ 2806481 h 3171710"/>
              <a:gd name="connsiteX177" fmla="*/ 3345174 w 12193149"/>
              <a:gd name="connsiteY177" fmla="*/ 2808163 h 3171710"/>
              <a:gd name="connsiteX178" fmla="*/ 3342846 w 12193149"/>
              <a:gd name="connsiteY178" fmla="*/ 2807188 h 3171710"/>
              <a:gd name="connsiteX179" fmla="*/ 3263504 w 12193149"/>
              <a:gd name="connsiteY179" fmla="*/ 2813065 h 3171710"/>
              <a:gd name="connsiteX180" fmla="*/ 3143704 w 12193149"/>
              <a:gd name="connsiteY180" fmla="*/ 2820840 h 3171710"/>
              <a:gd name="connsiteX181" fmla="*/ 3031439 w 12193149"/>
              <a:gd name="connsiteY181" fmla="*/ 2823483 h 3171710"/>
              <a:gd name="connsiteX182" fmla="*/ 2782717 w 12193149"/>
              <a:gd name="connsiteY182" fmla="*/ 2845304 h 3171710"/>
              <a:gd name="connsiteX183" fmla="*/ 2647675 w 12193149"/>
              <a:gd name="connsiteY183" fmla="*/ 2855840 h 3171710"/>
              <a:gd name="connsiteX184" fmla="*/ 2569176 w 12193149"/>
              <a:gd name="connsiteY184" fmla="*/ 2829599 h 3171710"/>
              <a:gd name="connsiteX185" fmla="*/ 2444403 w 12193149"/>
              <a:gd name="connsiteY185" fmla="*/ 2843500 h 3171710"/>
              <a:gd name="connsiteX186" fmla="*/ 2316260 w 12193149"/>
              <a:gd name="connsiteY186" fmla="*/ 2851967 h 3171710"/>
              <a:gd name="connsiteX187" fmla="*/ 2209726 w 12193149"/>
              <a:gd name="connsiteY187" fmla="*/ 2846734 h 3171710"/>
              <a:gd name="connsiteX188" fmla="*/ 2095813 w 12193149"/>
              <a:gd name="connsiteY188" fmla="*/ 2830023 h 3171710"/>
              <a:gd name="connsiteX189" fmla="*/ 1998504 w 12193149"/>
              <a:gd name="connsiteY189" fmla="*/ 2822003 h 3171710"/>
              <a:gd name="connsiteX190" fmla="*/ 1929320 w 12193149"/>
              <a:gd name="connsiteY190" fmla="*/ 2843948 h 3171710"/>
              <a:gd name="connsiteX191" fmla="*/ 1922798 w 12193149"/>
              <a:gd name="connsiteY191" fmla="*/ 2839117 h 3171710"/>
              <a:gd name="connsiteX192" fmla="*/ 1874228 w 12193149"/>
              <a:gd name="connsiteY192" fmla="*/ 2840712 h 3171710"/>
              <a:gd name="connsiteX193" fmla="*/ 1787803 w 12193149"/>
              <a:gd name="connsiteY193" fmla="*/ 2868334 h 3171710"/>
              <a:gd name="connsiteX194" fmla="*/ 1739352 w 12193149"/>
              <a:gd name="connsiteY194" fmla="*/ 2863283 h 3171710"/>
              <a:gd name="connsiteX195" fmla="*/ 1676219 w 12193149"/>
              <a:gd name="connsiteY195" fmla="*/ 2846934 h 3171710"/>
              <a:gd name="connsiteX196" fmla="*/ 1609817 w 12193149"/>
              <a:gd name="connsiteY196" fmla="*/ 2840037 h 3171710"/>
              <a:gd name="connsiteX197" fmla="*/ 1497258 w 12193149"/>
              <a:gd name="connsiteY197" fmla="*/ 2814447 h 3171710"/>
              <a:gd name="connsiteX198" fmla="*/ 1151127 w 12193149"/>
              <a:gd name="connsiteY198" fmla="*/ 2765012 h 3171710"/>
              <a:gd name="connsiteX199" fmla="*/ 859417 w 12193149"/>
              <a:gd name="connsiteY199" fmla="*/ 2755579 h 3171710"/>
              <a:gd name="connsiteX200" fmla="*/ 838688 w 12193149"/>
              <a:gd name="connsiteY200" fmla="*/ 2756792 h 3171710"/>
              <a:gd name="connsiteX201" fmla="*/ 817957 w 12193149"/>
              <a:gd name="connsiteY201" fmla="*/ 2754828 h 3171710"/>
              <a:gd name="connsiteX202" fmla="*/ 812654 w 12193149"/>
              <a:gd name="connsiteY202" fmla="*/ 2757722 h 3171710"/>
              <a:gd name="connsiteX203" fmla="*/ 721195 w 12193149"/>
              <a:gd name="connsiteY203" fmla="*/ 2756632 h 3171710"/>
              <a:gd name="connsiteX204" fmla="*/ 720890 w 12193149"/>
              <a:gd name="connsiteY204" fmla="*/ 2755370 h 3171710"/>
              <a:gd name="connsiteX205" fmla="*/ 710023 w 12193149"/>
              <a:gd name="connsiteY205" fmla="*/ 2749693 h 3171710"/>
              <a:gd name="connsiteX206" fmla="*/ 597940 w 12193149"/>
              <a:gd name="connsiteY206" fmla="*/ 2706835 h 3171710"/>
              <a:gd name="connsiteX207" fmla="*/ 579683 w 12193149"/>
              <a:gd name="connsiteY207" fmla="*/ 2704183 h 3171710"/>
              <a:gd name="connsiteX208" fmla="*/ 572865 w 12193149"/>
              <a:gd name="connsiteY208" fmla="*/ 2704372 h 3171710"/>
              <a:gd name="connsiteX209" fmla="*/ 446247 w 12193149"/>
              <a:gd name="connsiteY209" fmla="*/ 2666342 h 3171710"/>
              <a:gd name="connsiteX210" fmla="*/ 405163 w 12193149"/>
              <a:gd name="connsiteY210" fmla="*/ 2660519 h 3171710"/>
              <a:gd name="connsiteX211" fmla="*/ 293583 w 12193149"/>
              <a:gd name="connsiteY211" fmla="*/ 2639823 h 3171710"/>
              <a:gd name="connsiteX212" fmla="*/ 119529 w 12193149"/>
              <a:gd name="connsiteY212" fmla="*/ 2588018 h 3171710"/>
              <a:gd name="connsiteX213" fmla="*/ 16674 w 12193149"/>
              <a:gd name="connsiteY213" fmla="*/ 2585162 h 3171710"/>
              <a:gd name="connsiteX214" fmla="*/ 1150 w 12193149"/>
              <a:gd name="connsiteY214" fmla="*/ 2579693 h 3171710"/>
              <a:gd name="connsiteX215" fmla="*/ 1148 w 12193149"/>
              <a:gd name="connsiteY215" fmla="*/ 1049184 h 3171710"/>
              <a:gd name="connsiteX216" fmla="*/ 1148 w 12193149"/>
              <a:gd name="connsiteY216" fmla="*/ 0 h 317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3171710">
                <a:moveTo>
                  <a:pt x="1148" y="0"/>
                </a:moveTo>
                <a:lnTo>
                  <a:pt x="12181789" y="8189"/>
                </a:lnTo>
                <a:cubicBezTo>
                  <a:pt x="12181789" y="201435"/>
                  <a:pt x="12193149" y="1213464"/>
                  <a:pt x="12193149" y="1406710"/>
                </a:cubicBezTo>
                <a:lnTo>
                  <a:pt x="12185986" y="1411160"/>
                </a:lnTo>
                <a:cubicBezTo>
                  <a:pt x="12156393" y="1404401"/>
                  <a:pt x="12176978" y="1415299"/>
                  <a:pt x="12156363" y="1424337"/>
                </a:cubicBezTo>
                <a:cubicBezTo>
                  <a:pt x="12172308" y="1438279"/>
                  <a:pt x="12127905" y="1429847"/>
                  <a:pt x="12139215" y="1450150"/>
                </a:cubicBezTo>
                <a:cubicBezTo>
                  <a:pt x="12135103" y="1451151"/>
                  <a:pt x="12130766" y="1451483"/>
                  <a:pt x="12126327" y="1451661"/>
                </a:cubicBezTo>
                <a:lnTo>
                  <a:pt x="12124007" y="1451765"/>
                </a:lnTo>
                <a:lnTo>
                  <a:pt x="12116854" y="1455579"/>
                </a:lnTo>
                <a:lnTo>
                  <a:pt x="12099497" y="1455110"/>
                </a:lnTo>
                <a:cubicBezTo>
                  <a:pt x="12095162" y="1456775"/>
                  <a:pt x="12090978" y="1459336"/>
                  <a:pt x="12087073" y="1463312"/>
                </a:cubicBezTo>
                <a:cubicBezTo>
                  <a:pt x="12078890" y="1483714"/>
                  <a:pt x="12040481" y="1480817"/>
                  <a:pt x="12031073" y="1506980"/>
                </a:cubicBezTo>
                <a:cubicBezTo>
                  <a:pt x="12026399" y="1515225"/>
                  <a:pt x="12004497" y="1532326"/>
                  <a:pt x="11995833" y="1530429"/>
                </a:cubicBezTo>
                <a:cubicBezTo>
                  <a:pt x="11990333" y="1532938"/>
                  <a:pt x="11986699" y="1539016"/>
                  <a:pt x="11979717" y="1535132"/>
                </a:cubicBezTo>
                <a:cubicBezTo>
                  <a:pt x="11970382" y="1531211"/>
                  <a:pt x="11963763" y="1554233"/>
                  <a:pt x="11959046" y="1544529"/>
                </a:cubicBezTo>
                <a:lnTo>
                  <a:pt x="11920454" y="1557854"/>
                </a:lnTo>
                <a:cubicBezTo>
                  <a:pt x="11919152" y="1564914"/>
                  <a:pt x="11912619" y="1567116"/>
                  <a:pt x="11903656" y="1569397"/>
                </a:cubicBezTo>
                <a:lnTo>
                  <a:pt x="11895048" y="1571762"/>
                </a:lnTo>
                <a:lnTo>
                  <a:pt x="11891968" y="1582700"/>
                </a:lnTo>
                <a:cubicBezTo>
                  <a:pt x="11881074" y="1573372"/>
                  <a:pt x="11884523" y="1604713"/>
                  <a:pt x="11870776" y="1604787"/>
                </a:cubicBezTo>
                <a:lnTo>
                  <a:pt x="11813376" y="1624630"/>
                </a:lnTo>
                <a:lnTo>
                  <a:pt x="11590693" y="1790748"/>
                </a:lnTo>
                <a:cubicBezTo>
                  <a:pt x="11550201" y="1817685"/>
                  <a:pt x="11542649" y="1767741"/>
                  <a:pt x="11506817" y="1860594"/>
                </a:cubicBezTo>
                <a:cubicBezTo>
                  <a:pt x="11450023" y="1916431"/>
                  <a:pt x="11337127" y="2017145"/>
                  <a:pt x="11280332" y="2050542"/>
                </a:cubicBezTo>
                <a:cubicBezTo>
                  <a:pt x="11267547" y="2058142"/>
                  <a:pt x="11229147" y="2123560"/>
                  <a:pt x="11228309" y="2103207"/>
                </a:cubicBezTo>
                <a:cubicBezTo>
                  <a:pt x="11223950" y="2105174"/>
                  <a:pt x="11220761" y="2104651"/>
                  <a:pt x="11218087" y="2102932"/>
                </a:cubicBezTo>
                <a:lnTo>
                  <a:pt x="11217184" y="2101989"/>
                </a:lnTo>
                <a:lnTo>
                  <a:pt x="11188885" y="2119354"/>
                </a:lnTo>
                <a:lnTo>
                  <a:pt x="11184501" y="2119496"/>
                </a:lnTo>
                <a:lnTo>
                  <a:pt x="11166854" y="2133583"/>
                </a:lnTo>
                <a:lnTo>
                  <a:pt x="11157311" y="2139385"/>
                </a:lnTo>
                <a:lnTo>
                  <a:pt x="11155496" y="2144068"/>
                </a:lnTo>
                <a:cubicBezTo>
                  <a:pt x="11153045" y="2147436"/>
                  <a:pt x="11148902" y="2150083"/>
                  <a:pt x="11140961" y="2151086"/>
                </a:cubicBezTo>
                <a:lnTo>
                  <a:pt x="11138961" y="2150743"/>
                </a:lnTo>
                <a:lnTo>
                  <a:pt x="11128208" y="2160803"/>
                </a:lnTo>
                <a:cubicBezTo>
                  <a:pt x="11124962" y="2164785"/>
                  <a:pt x="11122359" y="2169258"/>
                  <a:pt x="11120691" y="2174395"/>
                </a:cubicBezTo>
                <a:cubicBezTo>
                  <a:pt x="11081770" y="2197656"/>
                  <a:pt x="10952581" y="2271077"/>
                  <a:pt x="10894683" y="2300370"/>
                </a:cubicBezTo>
                <a:cubicBezTo>
                  <a:pt x="10861781" y="2315405"/>
                  <a:pt x="10817803" y="2335857"/>
                  <a:pt x="10773300" y="2350162"/>
                </a:cubicBezTo>
                <a:cubicBezTo>
                  <a:pt x="10733414" y="2394390"/>
                  <a:pt x="10677791" y="2353706"/>
                  <a:pt x="10627668" y="2386200"/>
                </a:cubicBezTo>
                <a:cubicBezTo>
                  <a:pt x="10590276" y="2369074"/>
                  <a:pt x="10613693" y="2389253"/>
                  <a:pt x="10581895" y="2395660"/>
                </a:cubicBezTo>
                <a:cubicBezTo>
                  <a:pt x="10597733" y="2418627"/>
                  <a:pt x="10540912" y="2395212"/>
                  <a:pt x="10547790" y="2425394"/>
                </a:cubicBezTo>
                <a:cubicBezTo>
                  <a:pt x="10541784" y="2425603"/>
                  <a:pt x="10535750" y="2424857"/>
                  <a:pt x="10529643" y="2423878"/>
                </a:cubicBezTo>
                <a:lnTo>
                  <a:pt x="10526446" y="2423382"/>
                </a:lnTo>
                <a:lnTo>
                  <a:pt x="10515129" y="2426508"/>
                </a:lnTo>
                <a:lnTo>
                  <a:pt x="10491735" y="2421127"/>
                </a:lnTo>
                <a:cubicBezTo>
                  <a:pt x="10485147" y="2422161"/>
                  <a:pt x="10478389" y="2424430"/>
                  <a:pt x="10471418" y="2428664"/>
                </a:cubicBezTo>
                <a:cubicBezTo>
                  <a:pt x="10451763" y="2453636"/>
                  <a:pt x="10400774" y="2439247"/>
                  <a:pt x="10377042" y="2471569"/>
                </a:cubicBezTo>
                <a:cubicBezTo>
                  <a:pt x="10367240" y="2481286"/>
                  <a:pt x="10330319" y="2498097"/>
                  <a:pt x="10319338" y="2493192"/>
                </a:cubicBezTo>
                <a:cubicBezTo>
                  <a:pt x="10310813" y="2495031"/>
                  <a:pt x="10303331" y="2502144"/>
                  <a:pt x="10295467" y="2495050"/>
                </a:cubicBezTo>
                <a:cubicBezTo>
                  <a:pt x="10284420" y="2487261"/>
                  <a:pt x="10265794" y="2516157"/>
                  <a:pt x="10263443" y="2501919"/>
                </a:cubicBezTo>
                <a:lnTo>
                  <a:pt x="10205418" y="2509120"/>
                </a:lnTo>
                <a:cubicBezTo>
                  <a:pt x="10200696" y="2518180"/>
                  <a:pt x="10190895" y="2519327"/>
                  <a:pt x="10177759" y="2519914"/>
                </a:cubicBezTo>
                <a:lnTo>
                  <a:pt x="10165070" y="2520710"/>
                </a:lnTo>
                <a:lnTo>
                  <a:pt x="10156308" y="2534458"/>
                </a:lnTo>
                <a:cubicBezTo>
                  <a:pt x="10145406" y="2519028"/>
                  <a:pt x="10136981" y="2561781"/>
                  <a:pt x="10118267" y="2558113"/>
                </a:cubicBezTo>
                <a:lnTo>
                  <a:pt x="10083317" y="2570267"/>
                </a:lnTo>
                <a:cubicBezTo>
                  <a:pt x="10075718" y="2568198"/>
                  <a:pt x="10048011" y="2569526"/>
                  <a:pt x="10040388" y="2568603"/>
                </a:cubicBezTo>
                <a:cubicBezTo>
                  <a:pt x="9999609" y="2578704"/>
                  <a:pt x="9985545" y="2579194"/>
                  <a:pt x="9961167" y="2584118"/>
                </a:cubicBezTo>
                <a:cubicBezTo>
                  <a:pt x="9920131" y="2584260"/>
                  <a:pt x="9889892" y="2581061"/>
                  <a:pt x="9848940" y="2590886"/>
                </a:cubicBezTo>
                <a:lnTo>
                  <a:pt x="9729457" y="2611093"/>
                </a:lnTo>
                <a:cubicBezTo>
                  <a:pt x="9676207" y="2601507"/>
                  <a:pt x="9631235" y="2626730"/>
                  <a:pt x="9613704" y="2639342"/>
                </a:cubicBezTo>
                <a:cubicBezTo>
                  <a:pt x="9548152" y="2653618"/>
                  <a:pt x="9410970" y="2690964"/>
                  <a:pt x="9338590" y="2696264"/>
                </a:cubicBezTo>
                <a:lnTo>
                  <a:pt x="9232518" y="2720120"/>
                </a:lnTo>
                <a:lnTo>
                  <a:pt x="9156690" y="2730199"/>
                </a:lnTo>
                <a:lnTo>
                  <a:pt x="9054601" y="2737726"/>
                </a:lnTo>
                <a:lnTo>
                  <a:pt x="9006634" y="2741011"/>
                </a:lnTo>
                <a:lnTo>
                  <a:pt x="9006349" y="2740771"/>
                </a:lnTo>
                <a:cubicBezTo>
                  <a:pt x="9004294" y="2740551"/>
                  <a:pt x="9001475" y="2740879"/>
                  <a:pt x="8997380" y="2741982"/>
                </a:cubicBezTo>
                <a:lnTo>
                  <a:pt x="8991542" y="2744043"/>
                </a:lnTo>
                <a:lnTo>
                  <a:pt x="8975485" y="2747269"/>
                </a:lnTo>
                <a:lnTo>
                  <a:pt x="8969159" y="2746569"/>
                </a:lnTo>
                <a:lnTo>
                  <a:pt x="8964196" y="2744344"/>
                </a:lnTo>
                <a:cubicBezTo>
                  <a:pt x="8955841" y="2752295"/>
                  <a:pt x="8956668" y="2761243"/>
                  <a:pt x="8930136" y="2741156"/>
                </a:cubicBezTo>
                <a:cubicBezTo>
                  <a:pt x="8899182" y="2742176"/>
                  <a:pt x="8790451" y="2756831"/>
                  <a:pt x="8753592" y="2760388"/>
                </a:cubicBezTo>
                <a:cubicBezTo>
                  <a:pt x="8720970" y="2771108"/>
                  <a:pt x="8749345" y="2757447"/>
                  <a:pt x="8708995" y="2762489"/>
                </a:cubicBezTo>
                <a:cubicBezTo>
                  <a:pt x="8672757" y="2782024"/>
                  <a:pt x="8640293" y="2765584"/>
                  <a:pt x="8597219" y="2771061"/>
                </a:cubicBezTo>
                <a:lnTo>
                  <a:pt x="8526378" y="2756219"/>
                </a:lnTo>
                <a:lnTo>
                  <a:pt x="8512131" y="2762134"/>
                </a:lnTo>
                <a:lnTo>
                  <a:pt x="8507315" y="2765135"/>
                </a:lnTo>
                <a:cubicBezTo>
                  <a:pt x="8503797" y="2766912"/>
                  <a:pt x="8501196" y="2767723"/>
                  <a:pt x="8499116" y="2767873"/>
                </a:cubicBezTo>
                <a:lnTo>
                  <a:pt x="8498742" y="2767694"/>
                </a:lnTo>
                <a:lnTo>
                  <a:pt x="8491397" y="2770744"/>
                </a:lnTo>
                <a:lnTo>
                  <a:pt x="8368330" y="2784786"/>
                </a:lnTo>
                <a:cubicBezTo>
                  <a:pt x="8363173" y="2786811"/>
                  <a:pt x="8358881" y="2786463"/>
                  <a:pt x="8354947" y="2784980"/>
                </a:cubicBezTo>
                <a:lnTo>
                  <a:pt x="8321252" y="2801558"/>
                </a:lnTo>
                <a:lnTo>
                  <a:pt x="8315581" y="2801884"/>
                </a:lnTo>
                <a:lnTo>
                  <a:pt x="8296322" y="2815779"/>
                </a:lnTo>
                <a:lnTo>
                  <a:pt x="8285424" y="2821602"/>
                </a:lnTo>
                <a:lnTo>
                  <a:pt x="8284298" y="2826045"/>
                </a:lnTo>
                <a:cubicBezTo>
                  <a:pt x="8281994" y="2829290"/>
                  <a:pt x="8277300" y="2831938"/>
                  <a:pt x="8267224" y="2833220"/>
                </a:cubicBezTo>
                <a:lnTo>
                  <a:pt x="8264525" y="2832990"/>
                </a:lnTo>
                <a:lnTo>
                  <a:pt x="8253181" y="2842833"/>
                </a:lnTo>
                <a:cubicBezTo>
                  <a:pt x="8250007" y="2846683"/>
                  <a:pt x="8247795" y="2850965"/>
                  <a:pt x="8246982" y="2855825"/>
                </a:cubicBezTo>
                <a:cubicBezTo>
                  <a:pt x="8182975" y="2852918"/>
                  <a:pt x="8148279" y="2887040"/>
                  <a:pt x="8091420" y="2901986"/>
                </a:cubicBezTo>
                <a:cubicBezTo>
                  <a:pt x="8026616" y="2925128"/>
                  <a:pt x="7968218" y="2946364"/>
                  <a:pt x="7906555" y="2943959"/>
                </a:cubicBezTo>
                <a:cubicBezTo>
                  <a:pt x="7836267" y="2958871"/>
                  <a:pt x="7782114" y="2961102"/>
                  <a:pt x="7719893" y="2969674"/>
                </a:cubicBezTo>
                <a:lnTo>
                  <a:pt x="7615495" y="2966203"/>
                </a:lnTo>
                <a:lnTo>
                  <a:pt x="7528691" y="2972031"/>
                </a:lnTo>
                <a:lnTo>
                  <a:pt x="7520719" y="2974584"/>
                </a:lnTo>
                <a:cubicBezTo>
                  <a:pt x="7515141" y="2975923"/>
                  <a:pt x="7511320" y="2976273"/>
                  <a:pt x="7508559" y="2975919"/>
                </a:cubicBezTo>
                <a:lnTo>
                  <a:pt x="7508188" y="2975592"/>
                </a:lnTo>
                <a:lnTo>
                  <a:pt x="7496943" y="2977544"/>
                </a:lnTo>
                <a:lnTo>
                  <a:pt x="7219707" y="2983651"/>
                </a:lnTo>
                <a:lnTo>
                  <a:pt x="7202249" y="2988201"/>
                </a:lnTo>
                <a:lnTo>
                  <a:pt x="7198152" y="2993559"/>
                </a:lnTo>
                <a:cubicBezTo>
                  <a:pt x="7193259" y="2997082"/>
                  <a:pt x="7185654" y="2999221"/>
                  <a:pt x="7171956" y="2998207"/>
                </a:cubicBezTo>
                <a:lnTo>
                  <a:pt x="7098136" y="3010435"/>
                </a:lnTo>
                <a:cubicBezTo>
                  <a:pt x="7062296" y="3011413"/>
                  <a:pt x="7051336" y="3012390"/>
                  <a:pt x="7019644" y="3010061"/>
                </a:cubicBezTo>
                <a:cubicBezTo>
                  <a:pt x="6938675" y="3020999"/>
                  <a:pt x="6944793" y="3045165"/>
                  <a:pt x="6905294" y="3039567"/>
                </a:cubicBezTo>
                <a:cubicBezTo>
                  <a:pt x="6873070" y="3034359"/>
                  <a:pt x="6789137" y="3053433"/>
                  <a:pt x="6709370" y="3067522"/>
                </a:cubicBezTo>
                <a:cubicBezTo>
                  <a:pt x="6650254" y="3076977"/>
                  <a:pt x="6629253" y="3091078"/>
                  <a:pt x="6550602" y="3096298"/>
                </a:cubicBezTo>
                <a:cubicBezTo>
                  <a:pt x="6473302" y="3140388"/>
                  <a:pt x="6410843" y="3116665"/>
                  <a:pt x="6318708" y="3143098"/>
                </a:cubicBezTo>
                <a:cubicBezTo>
                  <a:pt x="6298698" y="3158620"/>
                  <a:pt x="6210439" y="3141427"/>
                  <a:pt x="6169822" y="3145185"/>
                </a:cubicBezTo>
                <a:cubicBezTo>
                  <a:pt x="6129203" y="3148943"/>
                  <a:pt x="6091688" y="3162491"/>
                  <a:pt x="6074996" y="3165647"/>
                </a:cubicBezTo>
                <a:lnTo>
                  <a:pt x="6069677" y="3164110"/>
                </a:lnTo>
                <a:lnTo>
                  <a:pt x="6049786" y="3164793"/>
                </a:lnTo>
                <a:lnTo>
                  <a:pt x="6042433" y="3156444"/>
                </a:lnTo>
                <a:lnTo>
                  <a:pt x="6011238" y="3151351"/>
                </a:lnTo>
                <a:cubicBezTo>
                  <a:pt x="5999830" y="3150764"/>
                  <a:pt x="5971276" y="3151677"/>
                  <a:pt x="5958523" y="3154995"/>
                </a:cubicBezTo>
                <a:lnTo>
                  <a:pt x="5760067" y="3170687"/>
                </a:lnTo>
                <a:lnTo>
                  <a:pt x="5628108" y="3171710"/>
                </a:lnTo>
                <a:lnTo>
                  <a:pt x="5472054" y="3157690"/>
                </a:lnTo>
                <a:cubicBezTo>
                  <a:pt x="5479284" y="3144662"/>
                  <a:pt x="5440157" y="3158728"/>
                  <a:pt x="5433909" y="3146437"/>
                </a:cubicBezTo>
                <a:cubicBezTo>
                  <a:pt x="5430517" y="3136405"/>
                  <a:pt x="5392976" y="3131721"/>
                  <a:pt x="5382817" y="3128735"/>
                </a:cubicBezTo>
                <a:lnTo>
                  <a:pt x="5262912" y="3108318"/>
                </a:lnTo>
                <a:cubicBezTo>
                  <a:pt x="5252746" y="3108134"/>
                  <a:pt x="5231699" y="3099824"/>
                  <a:pt x="5224109" y="3097194"/>
                </a:cubicBezTo>
                <a:lnTo>
                  <a:pt x="5175808" y="3094204"/>
                </a:lnTo>
                <a:lnTo>
                  <a:pt x="5157702" y="3086981"/>
                </a:lnTo>
                <a:lnTo>
                  <a:pt x="5143747" y="3083581"/>
                </a:lnTo>
                <a:lnTo>
                  <a:pt x="5140744" y="3081480"/>
                </a:lnTo>
                <a:cubicBezTo>
                  <a:pt x="5135026" y="3077440"/>
                  <a:pt x="5129229" y="3073629"/>
                  <a:pt x="5122807" y="3070627"/>
                </a:cubicBezTo>
                <a:cubicBezTo>
                  <a:pt x="5109467" y="3099246"/>
                  <a:pt x="5066004" y="3049810"/>
                  <a:pt x="5066938" y="3077198"/>
                </a:cubicBezTo>
                <a:cubicBezTo>
                  <a:pt x="5029345" y="3065682"/>
                  <a:pt x="5040096" y="3094771"/>
                  <a:pt x="5012662" y="3060817"/>
                </a:cubicBezTo>
                <a:cubicBezTo>
                  <a:pt x="4938174" y="3061200"/>
                  <a:pt x="4917504" y="3074207"/>
                  <a:pt x="4841589" y="3036800"/>
                </a:cubicBezTo>
                <a:cubicBezTo>
                  <a:pt x="4807890" y="3020158"/>
                  <a:pt x="4785258" y="3009012"/>
                  <a:pt x="4763595" y="3009032"/>
                </a:cubicBezTo>
                <a:cubicBezTo>
                  <a:pt x="4742475" y="3004532"/>
                  <a:pt x="4730631" y="3001709"/>
                  <a:pt x="4724334" y="3000018"/>
                </a:cubicBezTo>
                <a:lnTo>
                  <a:pt x="4722324" y="2999269"/>
                </a:lnTo>
                <a:lnTo>
                  <a:pt x="4723259" y="2999058"/>
                </a:lnTo>
                <a:cubicBezTo>
                  <a:pt x="4722296" y="2998416"/>
                  <a:pt x="4719415" y="2997810"/>
                  <a:pt x="4718350" y="2997788"/>
                </a:cubicBezTo>
                <a:lnTo>
                  <a:pt x="4722324" y="2999269"/>
                </a:lnTo>
                <a:lnTo>
                  <a:pt x="4716674" y="3000544"/>
                </a:lnTo>
                <a:cubicBezTo>
                  <a:pt x="4681300" y="2993588"/>
                  <a:pt x="4525895" y="2992780"/>
                  <a:pt x="4516962" y="2990642"/>
                </a:cubicBezTo>
                <a:cubicBezTo>
                  <a:pt x="4458971" y="2977530"/>
                  <a:pt x="4463810" y="2976789"/>
                  <a:pt x="4429691" y="2979991"/>
                </a:cubicBezTo>
                <a:cubicBezTo>
                  <a:pt x="4424455" y="2983362"/>
                  <a:pt x="4370126" y="2977068"/>
                  <a:pt x="4364023" y="2978645"/>
                </a:cubicBezTo>
                <a:lnTo>
                  <a:pt x="4318114" y="2985260"/>
                </a:lnTo>
                <a:lnTo>
                  <a:pt x="4316258" y="2983919"/>
                </a:lnTo>
                <a:cubicBezTo>
                  <a:pt x="4307275" y="2980548"/>
                  <a:pt x="4301145" y="2980549"/>
                  <a:pt x="4296292" y="2982040"/>
                </a:cubicBezTo>
                <a:lnTo>
                  <a:pt x="4291212" y="2984957"/>
                </a:lnTo>
                <a:lnTo>
                  <a:pt x="4277290" y="2984711"/>
                </a:lnTo>
                <a:lnTo>
                  <a:pt x="4249265" y="2987035"/>
                </a:lnTo>
                <a:lnTo>
                  <a:pt x="4203199" y="2984240"/>
                </a:lnTo>
                <a:cubicBezTo>
                  <a:pt x="4203096" y="2983820"/>
                  <a:pt x="4202995" y="2983401"/>
                  <a:pt x="4202893" y="2982981"/>
                </a:cubicBezTo>
                <a:cubicBezTo>
                  <a:pt x="4201267" y="2980144"/>
                  <a:pt x="4198292" y="2978025"/>
                  <a:pt x="4192396" y="2977347"/>
                </a:cubicBezTo>
                <a:cubicBezTo>
                  <a:pt x="4205365" y="2960058"/>
                  <a:pt x="4162425" y="2961953"/>
                  <a:pt x="4143893" y="2961482"/>
                </a:cubicBezTo>
                <a:cubicBezTo>
                  <a:pt x="4125868" y="2954416"/>
                  <a:pt x="4100250" y="2940836"/>
                  <a:pt x="4084245" y="2934949"/>
                </a:cubicBezTo>
                <a:lnTo>
                  <a:pt x="4075694" y="2934114"/>
                </a:lnTo>
                <a:cubicBezTo>
                  <a:pt x="4075655" y="2934013"/>
                  <a:pt x="4075614" y="2933914"/>
                  <a:pt x="4075575" y="2933815"/>
                </a:cubicBezTo>
                <a:cubicBezTo>
                  <a:pt x="4073829" y="2933031"/>
                  <a:pt x="4071057" y="2932530"/>
                  <a:pt x="4066658" y="2932371"/>
                </a:cubicBezTo>
                <a:lnTo>
                  <a:pt x="4060102" y="2932589"/>
                </a:lnTo>
                <a:lnTo>
                  <a:pt x="4043512" y="2930968"/>
                </a:lnTo>
                <a:lnTo>
                  <a:pt x="4038145" y="2928534"/>
                </a:lnTo>
                <a:lnTo>
                  <a:pt x="4036511" y="2924867"/>
                </a:lnTo>
                <a:lnTo>
                  <a:pt x="4034926" y="2925102"/>
                </a:lnTo>
                <a:cubicBezTo>
                  <a:pt x="4022576" y="2929966"/>
                  <a:pt x="4018025" y="2938342"/>
                  <a:pt x="4005686" y="2912534"/>
                </a:cubicBezTo>
                <a:lnTo>
                  <a:pt x="3937994" y="2895077"/>
                </a:lnTo>
                <a:cubicBezTo>
                  <a:pt x="3921658" y="2902801"/>
                  <a:pt x="3909686" y="2898112"/>
                  <a:pt x="3898423" y="2889422"/>
                </a:cubicBezTo>
                <a:cubicBezTo>
                  <a:pt x="3862243" y="2889918"/>
                  <a:pt x="3830779" y="2876048"/>
                  <a:pt x="3790908" y="2869184"/>
                </a:cubicBezTo>
                <a:cubicBezTo>
                  <a:pt x="3742158" y="2854478"/>
                  <a:pt x="3726280" y="2852501"/>
                  <a:pt x="3683661" y="2845261"/>
                </a:cubicBezTo>
                <a:lnTo>
                  <a:pt x="3611183" y="2812990"/>
                </a:lnTo>
                <a:lnTo>
                  <a:pt x="3605003" y="2814352"/>
                </a:lnTo>
                <a:cubicBezTo>
                  <a:pt x="3600731" y="2814971"/>
                  <a:pt x="3597877" y="2814971"/>
                  <a:pt x="3595884" y="2814516"/>
                </a:cubicBezTo>
                <a:lnTo>
                  <a:pt x="3595649" y="2814247"/>
                </a:lnTo>
                <a:lnTo>
                  <a:pt x="3587126" y="2814937"/>
                </a:lnTo>
                <a:cubicBezTo>
                  <a:pt x="3572774" y="2816728"/>
                  <a:pt x="3550540" y="2802529"/>
                  <a:pt x="3537283" y="2805238"/>
                </a:cubicBezTo>
                <a:cubicBezTo>
                  <a:pt x="3515092" y="2800942"/>
                  <a:pt x="3489773" y="2807207"/>
                  <a:pt x="3474371" y="2801577"/>
                </a:cubicBezTo>
                <a:lnTo>
                  <a:pt x="3401876" y="2789529"/>
                </a:lnTo>
                <a:lnTo>
                  <a:pt x="3365036" y="2806481"/>
                </a:lnTo>
                <a:cubicBezTo>
                  <a:pt x="3361007" y="2808779"/>
                  <a:pt x="3355145" y="2809857"/>
                  <a:pt x="3345174" y="2808163"/>
                </a:cubicBezTo>
                <a:lnTo>
                  <a:pt x="3342846" y="2807188"/>
                </a:lnTo>
                <a:cubicBezTo>
                  <a:pt x="3337528" y="2809659"/>
                  <a:pt x="3296694" y="2810789"/>
                  <a:pt x="3263504" y="2813065"/>
                </a:cubicBezTo>
                <a:cubicBezTo>
                  <a:pt x="3210873" y="2815406"/>
                  <a:pt x="3204538" y="2823378"/>
                  <a:pt x="3143704" y="2820840"/>
                </a:cubicBezTo>
                <a:cubicBezTo>
                  <a:pt x="3083839" y="2822069"/>
                  <a:pt x="3073438" y="2828075"/>
                  <a:pt x="3031439" y="2823483"/>
                </a:cubicBezTo>
                <a:lnTo>
                  <a:pt x="2782717" y="2845304"/>
                </a:lnTo>
                <a:cubicBezTo>
                  <a:pt x="2720447" y="2872959"/>
                  <a:pt x="2718750" y="2842390"/>
                  <a:pt x="2647675" y="2855840"/>
                </a:cubicBezTo>
                <a:cubicBezTo>
                  <a:pt x="2583664" y="2795905"/>
                  <a:pt x="2609849" y="2834173"/>
                  <a:pt x="2569176" y="2829599"/>
                </a:cubicBezTo>
                <a:lnTo>
                  <a:pt x="2444403" y="2843500"/>
                </a:lnTo>
                <a:cubicBezTo>
                  <a:pt x="2412730" y="2860060"/>
                  <a:pt x="2355175" y="2829971"/>
                  <a:pt x="2316260" y="2851967"/>
                </a:cubicBezTo>
                <a:cubicBezTo>
                  <a:pt x="2277148" y="2852505"/>
                  <a:pt x="2234330" y="2848310"/>
                  <a:pt x="2209726" y="2846734"/>
                </a:cubicBezTo>
                <a:cubicBezTo>
                  <a:pt x="2172984" y="2843077"/>
                  <a:pt x="2131016" y="2834145"/>
                  <a:pt x="2095813" y="2830023"/>
                </a:cubicBezTo>
                <a:cubicBezTo>
                  <a:pt x="2078687" y="2843632"/>
                  <a:pt x="2046700" y="2821328"/>
                  <a:pt x="1998504" y="2822003"/>
                </a:cubicBezTo>
                <a:cubicBezTo>
                  <a:pt x="1979851" y="2837650"/>
                  <a:pt x="1965997" y="2822267"/>
                  <a:pt x="1929320" y="2843948"/>
                </a:cubicBezTo>
                <a:cubicBezTo>
                  <a:pt x="1927506" y="2842156"/>
                  <a:pt x="1925308" y="2840529"/>
                  <a:pt x="1922798" y="2839117"/>
                </a:cubicBezTo>
                <a:cubicBezTo>
                  <a:pt x="1908224" y="2830923"/>
                  <a:pt x="1886476" y="2831636"/>
                  <a:pt x="1874228" y="2840712"/>
                </a:cubicBezTo>
                <a:cubicBezTo>
                  <a:pt x="1844711" y="2855471"/>
                  <a:pt x="1815838" y="2863248"/>
                  <a:pt x="1787803" y="2868334"/>
                </a:cubicBezTo>
                <a:lnTo>
                  <a:pt x="1739352" y="2863283"/>
                </a:lnTo>
                <a:cubicBezTo>
                  <a:pt x="1720756" y="2859717"/>
                  <a:pt x="1697809" y="2850808"/>
                  <a:pt x="1676219" y="2846934"/>
                </a:cubicBezTo>
                <a:cubicBezTo>
                  <a:pt x="1653856" y="2845729"/>
                  <a:pt x="1629782" y="2852334"/>
                  <a:pt x="1609817" y="2840037"/>
                </a:cubicBezTo>
                <a:cubicBezTo>
                  <a:pt x="1570834" y="2828361"/>
                  <a:pt x="1525521" y="2848516"/>
                  <a:pt x="1497258" y="2814447"/>
                </a:cubicBezTo>
                <a:cubicBezTo>
                  <a:pt x="1419429" y="2799738"/>
                  <a:pt x="1265224" y="2779725"/>
                  <a:pt x="1151127" y="2765012"/>
                </a:cubicBezTo>
                <a:cubicBezTo>
                  <a:pt x="1044820" y="2755201"/>
                  <a:pt x="911490" y="2756949"/>
                  <a:pt x="859417" y="2755579"/>
                </a:cubicBezTo>
                <a:lnTo>
                  <a:pt x="838688" y="2756792"/>
                </a:lnTo>
                <a:cubicBezTo>
                  <a:pt x="829380" y="2753383"/>
                  <a:pt x="823010" y="2753358"/>
                  <a:pt x="817957" y="2754828"/>
                </a:cubicBezTo>
                <a:lnTo>
                  <a:pt x="812654" y="2757722"/>
                </a:lnTo>
                <a:lnTo>
                  <a:pt x="721195" y="2756632"/>
                </a:lnTo>
                <a:cubicBezTo>
                  <a:pt x="721095" y="2756212"/>
                  <a:pt x="720991" y="2755791"/>
                  <a:pt x="720890" y="2755370"/>
                </a:cubicBezTo>
                <a:cubicBezTo>
                  <a:pt x="719222" y="2752527"/>
                  <a:pt x="716144" y="2750395"/>
                  <a:pt x="710023" y="2749693"/>
                </a:cubicBezTo>
                <a:cubicBezTo>
                  <a:pt x="689532" y="2741604"/>
                  <a:pt x="619665" y="2714421"/>
                  <a:pt x="597940" y="2706835"/>
                </a:cubicBezTo>
                <a:cubicBezTo>
                  <a:pt x="587430" y="2706236"/>
                  <a:pt x="583862" y="2704593"/>
                  <a:pt x="579683" y="2704183"/>
                </a:cubicBezTo>
                <a:lnTo>
                  <a:pt x="572865" y="2704372"/>
                </a:lnTo>
                <a:cubicBezTo>
                  <a:pt x="550627" y="2698066"/>
                  <a:pt x="474197" y="2673651"/>
                  <a:pt x="446247" y="2666342"/>
                </a:cubicBezTo>
                <a:cubicBezTo>
                  <a:pt x="429213" y="2673994"/>
                  <a:pt x="416808" y="2669256"/>
                  <a:pt x="405163" y="2660519"/>
                </a:cubicBezTo>
                <a:cubicBezTo>
                  <a:pt x="367566" y="2660861"/>
                  <a:pt x="334968" y="2646856"/>
                  <a:pt x="293583" y="2639823"/>
                </a:cubicBezTo>
                <a:lnTo>
                  <a:pt x="119529" y="2588018"/>
                </a:lnTo>
                <a:cubicBezTo>
                  <a:pt x="73377" y="2578908"/>
                  <a:pt x="36403" y="2586550"/>
                  <a:pt x="16674" y="2585162"/>
                </a:cubicBezTo>
                <a:lnTo>
                  <a:pt x="1150" y="2579693"/>
                </a:lnTo>
                <a:cubicBezTo>
                  <a:pt x="-1438" y="2323697"/>
                  <a:pt x="1148" y="1341304"/>
                  <a:pt x="1148" y="1049184"/>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4C518188-1246-421F-8C42-8E950A2DC0C9}"/>
              </a:ext>
            </a:extLst>
          </p:cNvPr>
          <p:cNvSpPr>
            <a:spLocks noGrp="1"/>
          </p:cNvSpPr>
          <p:nvPr>
            <p:ph type="title"/>
          </p:nvPr>
        </p:nvSpPr>
        <p:spPr>
          <a:xfrm>
            <a:off x="1137036" y="548640"/>
            <a:ext cx="9916632" cy="1188720"/>
          </a:xfrm>
        </p:spPr>
        <p:txBody>
          <a:bodyPr>
            <a:normAutofit/>
          </a:bodyPr>
          <a:lstStyle/>
          <a:p>
            <a:r>
              <a:rPr lang="sk-SK">
                <a:solidFill>
                  <a:schemeClr val="tx1">
                    <a:lumMod val="85000"/>
                    <a:lumOff val="15000"/>
                  </a:schemeClr>
                </a:solidFill>
              </a:rPr>
              <a:t>Právne normy</a:t>
            </a:r>
          </a:p>
        </p:txBody>
      </p:sp>
      <p:sp>
        <p:nvSpPr>
          <p:cNvPr id="3" name="Zástupný objekt pre obsah 2">
            <a:extLst>
              <a:ext uri="{FF2B5EF4-FFF2-40B4-BE49-F238E27FC236}">
                <a16:creationId xmlns:a16="http://schemas.microsoft.com/office/drawing/2014/main" id="{54E8EBD6-7E7C-45BD-B4AB-40CC399795B3}"/>
              </a:ext>
            </a:extLst>
          </p:cNvPr>
          <p:cNvSpPr>
            <a:spLocks noGrp="1"/>
          </p:cNvSpPr>
          <p:nvPr>
            <p:ph idx="1"/>
          </p:nvPr>
        </p:nvSpPr>
        <p:spPr>
          <a:xfrm>
            <a:off x="1957987" y="2431767"/>
            <a:ext cx="8276026" cy="3685156"/>
          </a:xfrm>
        </p:spPr>
        <p:txBody>
          <a:bodyPr anchor="ctr">
            <a:normAutofit/>
          </a:bodyPr>
          <a:lstStyle/>
          <a:p>
            <a:pPr>
              <a:buFont typeface="Wingdings" panose="05000000000000000000" pitchFamily="2" charset="2"/>
              <a:buChar char="q"/>
            </a:pPr>
            <a:r>
              <a:rPr lang="sk-SK" sz="2000">
                <a:solidFill>
                  <a:schemeClr val="tx1">
                    <a:lumMod val="85000"/>
                    <a:lumOff val="15000"/>
                  </a:schemeClr>
                </a:solidFill>
              </a:rPr>
              <a:t>Občiansky zákonník (všeobecná úprava spotrebiteľských zmlúv), </a:t>
            </a:r>
          </a:p>
          <a:p>
            <a:pPr>
              <a:buFont typeface="Wingdings" panose="05000000000000000000" pitchFamily="2" charset="2"/>
              <a:buChar char="q"/>
            </a:pPr>
            <a:r>
              <a:rPr lang="sk-SK" sz="2000">
                <a:solidFill>
                  <a:schemeClr val="tx1">
                    <a:lumMod val="85000"/>
                    <a:lumOff val="15000"/>
                  </a:schemeClr>
                </a:solidFill>
              </a:rPr>
              <a:t>zákon o spotrebiteľských úveroch a o iných úveroch a pôžičkách pre spotrebiteľov, </a:t>
            </a:r>
          </a:p>
          <a:p>
            <a:pPr>
              <a:buFont typeface="Wingdings" panose="05000000000000000000" pitchFamily="2" charset="2"/>
              <a:buChar char="q"/>
            </a:pPr>
            <a:r>
              <a:rPr lang="sk-SK" sz="2000">
                <a:solidFill>
                  <a:schemeClr val="tx1">
                    <a:lumMod val="85000"/>
                    <a:lumOff val="15000"/>
                  </a:schemeClr>
                </a:solidFill>
              </a:rPr>
              <a:t>zákon o ochrane spotrebiteľa</a:t>
            </a:r>
          </a:p>
        </p:txBody>
      </p:sp>
    </p:spTree>
    <p:extLst>
      <p:ext uri="{BB962C8B-B14F-4D97-AF65-F5344CB8AC3E}">
        <p14:creationId xmlns:p14="http://schemas.microsoft.com/office/powerpoint/2010/main" val="1591607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31BAD53-4E89-4F62-BBB7-26359763E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62756DA2-40EB-4C6F-B962-5822FFB54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92E150B2-AF7E-45E1-B5D6-3B691828C8DB}"/>
              </a:ext>
            </a:extLst>
          </p:cNvPr>
          <p:cNvSpPr>
            <a:spLocks noGrp="1"/>
          </p:cNvSpPr>
          <p:nvPr>
            <p:ph type="title"/>
          </p:nvPr>
        </p:nvSpPr>
        <p:spPr>
          <a:xfrm>
            <a:off x="838200" y="609600"/>
            <a:ext cx="3739341" cy="1330839"/>
          </a:xfrm>
        </p:spPr>
        <p:txBody>
          <a:bodyPr>
            <a:normAutofit/>
          </a:bodyPr>
          <a:lstStyle/>
          <a:p>
            <a:r>
              <a:rPr lang="sk-SK" dirty="0"/>
              <a:t>Úloha</a:t>
            </a:r>
          </a:p>
        </p:txBody>
      </p:sp>
      <p:sp>
        <p:nvSpPr>
          <p:cNvPr id="3" name="Zástupný objekt pre obsah 2">
            <a:extLst>
              <a:ext uri="{FF2B5EF4-FFF2-40B4-BE49-F238E27FC236}">
                <a16:creationId xmlns:a16="http://schemas.microsoft.com/office/drawing/2014/main" id="{AD599943-E7B5-4159-A84D-6C85F494426C}"/>
              </a:ext>
            </a:extLst>
          </p:cNvPr>
          <p:cNvSpPr>
            <a:spLocks noGrp="1"/>
          </p:cNvSpPr>
          <p:nvPr>
            <p:ph idx="1"/>
          </p:nvPr>
        </p:nvSpPr>
        <p:spPr>
          <a:xfrm>
            <a:off x="862366" y="2194102"/>
            <a:ext cx="3427001" cy="3908586"/>
          </a:xfrm>
        </p:spPr>
        <p:txBody>
          <a:bodyPr>
            <a:normAutofit/>
          </a:bodyPr>
          <a:lstStyle/>
          <a:p>
            <a:pPr marL="0" indent="0">
              <a:buNone/>
            </a:pPr>
            <a:r>
              <a:rPr lang="sk-SK" sz="2000"/>
              <a:t>Vyhľadajte informácie o tom, v akých prípadoch musí byť forma uzatvorenia písomnej zmluvy písomná......</a:t>
            </a:r>
          </a:p>
        </p:txBody>
      </p:sp>
      <p:pic>
        <p:nvPicPr>
          <p:cNvPr id="3074" name="Picture 2" descr="Ako vykonávať úlohy pomocou checklistu načas a na 100 %">
            <a:extLst>
              <a:ext uri="{FF2B5EF4-FFF2-40B4-BE49-F238E27FC236}">
                <a16:creationId xmlns:a16="http://schemas.microsoft.com/office/drawing/2014/main" id="{F5D8B387-EB34-4853-A60E-70B1FC03A09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45457" y="1135663"/>
            <a:ext cx="6155141" cy="4610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1707755"/>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495</Words>
  <Application>Microsoft Office PowerPoint</Application>
  <PresentationFormat>Širokouhlá</PresentationFormat>
  <Paragraphs>33</Paragraphs>
  <Slides>9</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9</vt:i4>
      </vt:variant>
    </vt:vector>
  </HeadingPairs>
  <TitlesOfParts>
    <vt:vector size="14" baseType="lpstr">
      <vt:lpstr>Arial</vt:lpstr>
      <vt:lpstr>Calibri</vt:lpstr>
      <vt:lpstr>Calibri Light</vt:lpstr>
      <vt:lpstr>Wingdings</vt:lpstr>
      <vt:lpstr>Motív Office</vt:lpstr>
      <vt:lpstr>Spotrebiteľská zmluva</vt:lpstr>
      <vt:lpstr>Spotrebiteľská zmluva</vt:lpstr>
      <vt:lpstr>Spotrebiteľská zmluva</vt:lpstr>
      <vt:lpstr>Kto je spotrebiteľ?</vt:lpstr>
      <vt:lpstr>Kto je dodávateľ?</vt:lpstr>
      <vt:lpstr>Forma zmluvy</vt:lpstr>
      <vt:lpstr>Príklady spotrebiteľských zmlúv</vt:lpstr>
      <vt:lpstr>Právne normy</vt:lpstr>
      <vt:lpstr>Úloha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Klieštiková Michaela Ing.</dc:creator>
  <cp:lastModifiedBy>Klieštiková Michaela Ing.</cp:lastModifiedBy>
  <cp:revision>4</cp:revision>
  <dcterms:created xsi:type="dcterms:W3CDTF">2021-03-03T08:24:44Z</dcterms:created>
  <dcterms:modified xsi:type="dcterms:W3CDTF">2021-03-03T09:47:07Z</dcterms:modified>
</cp:coreProperties>
</file>