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328" r:id="rId6"/>
    <p:sldId id="329" r:id="rId7"/>
    <p:sldId id="331" r:id="rId8"/>
    <p:sldId id="335" r:id="rId9"/>
    <p:sldId id="346" r:id="rId10"/>
    <p:sldId id="333" r:id="rId11"/>
    <p:sldId id="347" r:id="rId12"/>
    <p:sldId id="352" r:id="rId13"/>
    <p:sldId id="351" r:id="rId14"/>
    <p:sldId id="334" r:id="rId15"/>
    <p:sldId id="348" r:id="rId16"/>
    <p:sldId id="350" r:id="rId17"/>
    <p:sldId id="349" r:id="rId18"/>
    <p:sldId id="330" r:id="rId19"/>
    <p:sldId id="353" r:id="rId20"/>
    <p:sldId id="336" r:id="rId21"/>
    <p:sldId id="337" r:id="rId22"/>
    <p:sldId id="338" r:id="rId23"/>
    <p:sldId id="339" r:id="rId24"/>
    <p:sldId id="345" r:id="rId25"/>
    <p:sldId id="354" r:id="rId26"/>
    <p:sldId id="311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78A7F-A6F7-4FE8-8545-BD0013C32135}" v="95" dt="2022-02-17T10:24:48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7355" autoAdjust="0"/>
  </p:normalViewPr>
  <p:slideViewPr>
    <p:cSldViewPr>
      <p:cViewPr varScale="1">
        <p:scale>
          <a:sx n="73" d="100"/>
          <a:sy n="73" d="100"/>
        </p:scale>
        <p:origin x="177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rošová Anna Ing." userId="bd4fc7c8-2c93-4baa-af86-1b0703bea19d" providerId="ADAL" clId="{DB778A7F-A6F7-4FE8-8545-BD0013C32135}"/>
    <pc:docChg chg="undo custSel addSld delSld modSld">
      <pc:chgData name="Rebrošová Anna Ing." userId="bd4fc7c8-2c93-4baa-af86-1b0703bea19d" providerId="ADAL" clId="{DB778A7F-A6F7-4FE8-8545-BD0013C32135}" dt="2022-02-17T10:25:57.434" v="7715" actId="14100"/>
      <pc:docMkLst>
        <pc:docMk/>
      </pc:docMkLst>
      <pc:sldChg chg="modSp mod">
        <pc:chgData name="Rebrošová Anna Ing." userId="bd4fc7c8-2c93-4baa-af86-1b0703bea19d" providerId="ADAL" clId="{DB778A7F-A6F7-4FE8-8545-BD0013C32135}" dt="2022-02-17T09:43:09.587" v="7651" actId="6549"/>
        <pc:sldMkLst>
          <pc:docMk/>
          <pc:sldMk cId="0" sldId="256"/>
        </pc:sldMkLst>
        <pc:graphicFrameChg chg="modGraphic">
          <ac:chgData name="Rebrošová Anna Ing." userId="bd4fc7c8-2c93-4baa-af86-1b0703bea19d" providerId="ADAL" clId="{DB778A7F-A6F7-4FE8-8545-BD0013C32135}" dt="2022-02-17T09:43:09.587" v="7651" actId="6549"/>
          <ac:graphicFrameMkLst>
            <pc:docMk/>
            <pc:sldMk cId="0" sldId="256"/>
            <ac:graphicFrameMk id="3" creationId="{00000000-0000-0000-0000-000000000000}"/>
          </ac:graphicFrameMkLst>
        </pc:graphicFrameChg>
      </pc:sldChg>
      <pc:sldChg chg="addSp delSp modSp mod chgLayout">
        <pc:chgData name="Rebrošová Anna Ing." userId="bd4fc7c8-2c93-4baa-af86-1b0703bea19d" providerId="ADAL" clId="{DB778A7F-A6F7-4FE8-8545-BD0013C32135}" dt="2022-02-14T08:41:48.153" v="2944" actId="14100"/>
        <pc:sldMkLst>
          <pc:docMk/>
          <pc:sldMk cId="0" sldId="257"/>
        </pc:sldMkLst>
        <pc:spChg chg="mod ord">
          <ac:chgData name="Rebrošová Anna Ing." userId="bd4fc7c8-2c93-4baa-af86-1b0703bea19d" providerId="ADAL" clId="{DB778A7F-A6F7-4FE8-8545-BD0013C32135}" dt="2022-02-14T07:53:31.017" v="1342" actId="26606"/>
          <ac:spMkLst>
            <pc:docMk/>
            <pc:sldMk cId="0" sldId="257"/>
            <ac:spMk id="4" creationId="{00000000-0000-0000-0000-000000000000}"/>
          </ac:spMkLst>
        </pc:spChg>
        <pc:spChg chg="mod">
          <ac:chgData name="Rebrošová Anna Ing." userId="bd4fc7c8-2c93-4baa-af86-1b0703bea19d" providerId="ADAL" clId="{DB778A7F-A6F7-4FE8-8545-BD0013C32135}" dt="2022-02-14T07:53:37.293" v="1344" actId="20577"/>
          <ac:spMkLst>
            <pc:docMk/>
            <pc:sldMk cId="0" sldId="257"/>
            <ac:spMk id="5" creationId="{00000000-0000-0000-0000-000000000000}"/>
          </ac:spMkLst>
        </pc:spChg>
        <pc:spChg chg="add del">
          <ac:chgData name="Rebrošová Anna Ing." userId="bd4fc7c8-2c93-4baa-af86-1b0703bea19d" providerId="ADAL" clId="{DB778A7F-A6F7-4FE8-8545-BD0013C32135}" dt="2022-02-14T08:26:19.169" v="2812" actId="478"/>
          <ac:spMkLst>
            <pc:docMk/>
            <pc:sldMk cId="0" sldId="257"/>
            <ac:spMk id="6" creationId="{5FFB22C7-6A2D-448D-936B-373387840BCA}"/>
          </ac:spMkLst>
        </pc:spChg>
        <pc:spChg chg="add mod">
          <ac:chgData name="Rebrošová Anna Ing." userId="bd4fc7c8-2c93-4baa-af86-1b0703bea19d" providerId="ADAL" clId="{DB778A7F-A6F7-4FE8-8545-BD0013C32135}" dt="2022-02-14T08:27:52.470" v="2821" actId="207"/>
          <ac:spMkLst>
            <pc:docMk/>
            <pc:sldMk cId="0" sldId="257"/>
            <ac:spMk id="7" creationId="{141D8898-9122-44A8-9B89-15E2641F4763}"/>
          </ac:spMkLst>
        </pc:spChg>
        <pc:picChg chg="add mod">
          <ac:chgData name="Rebrošová Anna Ing." userId="bd4fc7c8-2c93-4baa-af86-1b0703bea19d" providerId="ADAL" clId="{DB778A7F-A6F7-4FE8-8545-BD0013C32135}" dt="2022-02-14T08:41:48.153" v="2944" actId="14100"/>
          <ac:picMkLst>
            <pc:docMk/>
            <pc:sldMk cId="0" sldId="257"/>
            <ac:picMk id="8" creationId="{150EA910-B53B-4D81-89AE-7FFF852A715D}"/>
          </ac:picMkLst>
        </pc:picChg>
      </pc:sldChg>
      <pc:sldChg chg="addSp delSp modSp mod">
        <pc:chgData name="Rebrošová Anna Ing." userId="bd4fc7c8-2c93-4baa-af86-1b0703bea19d" providerId="ADAL" clId="{DB778A7F-A6F7-4FE8-8545-BD0013C32135}" dt="2022-02-15T08:19:58.373" v="4569" actId="123"/>
        <pc:sldMkLst>
          <pc:docMk/>
          <pc:sldMk cId="0" sldId="258"/>
        </pc:sldMkLst>
        <pc:spChg chg="add del mod">
          <ac:chgData name="Rebrošová Anna Ing." userId="bd4fc7c8-2c93-4baa-af86-1b0703bea19d" providerId="ADAL" clId="{DB778A7F-A6F7-4FE8-8545-BD0013C32135}" dt="2022-02-15T08:19:58.373" v="4569" actId="123"/>
          <ac:spMkLst>
            <pc:docMk/>
            <pc:sldMk cId="0" sldId="258"/>
            <ac:spMk id="3" creationId="{00000000-0000-0000-0000-000000000000}"/>
          </ac:spMkLst>
        </pc:spChg>
        <pc:spChg chg="add del mod">
          <ac:chgData name="Rebrošová Anna Ing." userId="bd4fc7c8-2c93-4baa-af86-1b0703bea19d" providerId="ADAL" clId="{DB778A7F-A6F7-4FE8-8545-BD0013C32135}" dt="2022-02-15T08:17:19.737" v="4436" actId="478"/>
          <ac:spMkLst>
            <pc:docMk/>
            <pc:sldMk cId="0" sldId="258"/>
            <ac:spMk id="4" creationId="{2BA28FAC-EA5E-4DE4-9735-2295FDB031B2}"/>
          </ac:spMkLst>
        </pc:spChg>
        <pc:picChg chg="add del">
          <ac:chgData name="Rebrošová Anna Ing." userId="bd4fc7c8-2c93-4baa-af86-1b0703bea19d" providerId="ADAL" clId="{DB778A7F-A6F7-4FE8-8545-BD0013C32135}" dt="2022-02-15T08:17:27.215" v="4437" actId="478"/>
          <ac:picMkLst>
            <pc:docMk/>
            <pc:sldMk cId="0" sldId="258"/>
            <ac:picMk id="1026" creationId="{CB615717-1D42-42AA-841A-C1B4A17BD555}"/>
          </ac:picMkLst>
        </pc:picChg>
      </pc:sldChg>
      <pc:sldChg chg="addSp delSp modSp mod">
        <pc:chgData name="Rebrošová Anna Ing." userId="bd4fc7c8-2c93-4baa-af86-1b0703bea19d" providerId="ADAL" clId="{DB778A7F-A6F7-4FE8-8545-BD0013C32135}" dt="2022-02-15T08:21:09.320" v="4623" actId="20577"/>
        <pc:sldMkLst>
          <pc:docMk/>
          <pc:sldMk cId="0" sldId="259"/>
        </pc:sldMkLst>
        <pc:spChg chg="mod">
          <ac:chgData name="Rebrošová Anna Ing." userId="bd4fc7c8-2c93-4baa-af86-1b0703bea19d" providerId="ADAL" clId="{DB778A7F-A6F7-4FE8-8545-BD0013C32135}" dt="2022-02-14T08:26:27.270" v="2813" actId="14100"/>
          <ac:spMkLst>
            <pc:docMk/>
            <pc:sldMk cId="0" sldId="259"/>
            <ac:spMk id="2" creationId="{00000000-0000-0000-0000-000000000000}"/>
          </ac:spMkLst>
        </pc:spChg>
        <pc:spChg chg="mod">
          <ac:chgData name="Rebrošová Anna Ing." userId="bd4fc7c8-2c93-4baa-af86-1b0703bea19d" providerId="ADAL" clId="{DB778A7F-A6F7-4FE8-8545-BD0013C32135}" dt="2022-02-15T08:21:09.320" v="4623" actId="20577"/>
          <ac:spMkLst>
            <pc:docMk/>
            <pc:sldMk cId="0" sldId="259"/>
            <ac:spMk id="3" creationId="{00000000-0000-0000-0000-000000000000}"/>
          </ac:spMkLst>
        </pc:spChg>
        <pc:picChg chg="add mod">
          <ac:chgData name="Rebrošová Anna Ing." userId="bd4fc7c8-2c93-4baa-af86-1b0703bea19d" providerId="ADAL" clId="{DB778A7F-A6F7-4FE8-8545-BD0013C32135}" dt="2022-02-14T07:48:57.597" v="1125" actId="14100"/>
          <ac:picMkLst>
            <pc:docMk/>
            <pc:sldMk cId="0" sldId="259"/>
            <ac:picMk id="4" creationId="{CE247504-3D2D-440E-82CD-D9067D539872}"/>
          </ac:picMkLst>
        </pc:picChg>
        <pc:picChg chg="del">
          <ac:chgData name="Rebrošová Anna Ing." userId="bd4fc7c8-2c93-4baa-af86-1b0703bea19d" providerId="ADAL" clId="{DB778A7F-A6F7-4FE8-8545-BD0013C32135}" dt="2022-02-14T07:45:41.605" v="1117" actId="478"/>
          <ac:picMkLst>
            <pc:docMk/>
            <pc:sldMk cId="0" sldId="259"/>
            <ac:picMk id="13315" creationId="{00000000-0000-0000-0000-000000000000}"/>
          </ac:picMkLst>
        </pc:picChg>
        <pc:picChg chg="del">
          <ac:chgData name="Rebrošová Anna Ing." userId="bd4fc7c8-2c93-4baa-af86-1b0703bea19d" providerId="ADAL" clId="{DB778A7F-A6F7-4FE8-8545-BD0013C32135}" dt="2022-02-14T07:45:43.805" v="1118" actId="478"/>
          <ac:picMkLst>
            <pc:docMk/>
            <pc:sldMk cId="0" sldId="259"/>
            <ac:picMk id="13316" creationId="{00000000-0000-0000-0000-000000000000}"/>
          </ac:picMkLst>
        </pc:picChg>
      </pc:sldChg>
      <pc:sldChg chg="addSp modSp mod modClrScheme chgLayout">
        <pc:chgData name="Rebrošová Anna Ing." userId="bd4fc7c8-2c93-4baa-af86-1b0703bea19d" providerId="ADAL" clId="{DB778A7F-A6F7-4FE8-8545-BD0013C32135}" dt="2022-02-14T07:40:54.920" v="733" actId="14100"/>
        <pc:sldMkLst>
          <pc:docMk/>
          <pc:sldMk cId="0" sldId="328"/>
        </pc:sldMkLst>
        <pc:spChg chg="mod">
          <ac:chgData name="Rebrošová Anna Ing." userId="bd4fc7c8-2c93-4baa-af86-1b0703bea19d" providerId="ADAL" clId="{DB778A7F-A6F7-4FE8-8545-BD0013C32135}" dt="2022-02-14T07:40:16.972" v="726" actId="26606"/>
          <ac:spMkLst>
            <pc:docMk/>
            <pc:sldMk cId="0" sldId="328"/>
            <ac:spMk id="2" creationId="{00000000-0000-0000-0000-000000000000}"/>
          </ac:spMkLst>
        </pc:spChg>
        <pc:spChg chg="mod">
          <ac:chgData name="Rebrošová Anna Ing." userId="bd4fc7c8-2c93-4baa-af86-1b0703bea19d" providerId="ADAL" clId="{DB778A7F-A6F7-4FE8-8545-BD0013C32135}" dt="2022-02-14T07:40:48.895" v="732" actId="14100"/>
          <ac:spMkLst>
            <pc:docMk/>
            <pc:sldMk cId="0" sldId="328"/>
            <ac:spMk id="3" creationId="{00000000-0000-0000-0000-000000000000}"/>
          </ac:spMkLst>
        </pc:spChg>
        <pc:picChg chg="add mod">
          <ac:chgData name="Rebrošová Anna Ing." userId="bd4fc7c8-2c93-4baa-af86-1b0703bea19d" providerId="ADAL" clId="{DB778A7F-A6F7-4FE8-8545-BD0013C32135}" dt="2022-02-14T07:40:54.920" v="733" actId="14100"/>
          <ac:picMkLst>
            <pc:docMk/>
            <pc:sldMk cId="0" sldId="328"/>
            <ac:picMk id="4" creationId="{C0D08579-BFC0-4019-8D92-188D58274F38}"/>
          </ac:picMkLst>
        </pc:picChg>
      </pc:sldChg>
      <pc:sldChg chg="addSp delSp modSp mod">
        <pc:chgData name="Rebrošová Anna Ing." userId="bd4fc7c8-2c93-4baa-af86-1b0703bea19d" providerId="ADAL" clId="{DB778A7F-A6F7-4FE8-8545-BD0013C32135}" dt="2022-02-14T08:42:38.071" v="2967" actId="20577"/>
        <pc:sldMkLst>
          <pc:docMk/>
          <pc:sldMk cId="0" sldId="329"/>
        </pc:sldMkLst>
        <pc:spChg chg="mod">
          <ac:chgData name="Rebrošová Anna Ing." userId="bd4fc7c8-2c93-4baa-af86-1b0703bea19d" providerId="ADAL" clId="{DB778A7F-A6F7-4FE8-8545-BD0013C32135}" dt="2022-02-14T07:14:52.630" v="34" actId="6549"/>
          <ac:spMkLst>
            <pc:docMk/>
            <pc:sldMk cId="0" sldId="329"/>
            <ac:spMk id="2" creationId="{00000000-0000-0000-0000-000000000000}"/>
          </ac:spMkLst>
        </pc:spChg>
        <pc:spChg chg="mod">
          <ac:chgData name="Rebrošová Anna Ing." userId="bd4fc7c8-2c93-4baa-af86-1b0703bea19d" providerId="ADAL" clId="{DB778A7F-A6F7-4FE8-8545-BD0013C32135}" dt="2022-02-14T08:42:38.071" v="2967" actId="20577"/>
          <ac:spMkLst>
            <pc:docMk/>
            <pc:sldMk cId="0" sldId="329"/>
            <ac:spMk id="3" creationId="{00000000-0000-0000-0000-000000000000}"/>
          </ac:spMkLst>
        </pc:spChg>
        <pc:picChg chg="add mod">
          <ac:chgData name="Rebrošová Anna Ing." userId="bd4fc7c8-2c93-4baa-af86-1b0703bea19d" providerId="ADAL" clId="{DB778A7F-A6F7-4FE8-8545-BD0013C32135}" dt="2022-02-14T08:00:42.726" v="1425" actId="14100"/>
          <ac:picMkLst>
            <pc:docMk/>
            <pc:sldMk cId="0" sldId="329"/>
            <ac:picMk id="4" creationId="{16F73890-0BD0-494E-9A5A-F2C29EF8853D}"/>
          </ac:picMkLst>
        </pc:picChg>
        <pc:picChg chg="del">
          <ac:chgData name="Rebrošová Anna Ing." userId="bd4fc7c8-2c93-4baa-af86-1b0703bea19d" providerId="ADAL" clId="{DB778A7F-A6F7-4FE8-8545-BD0013C32135}" dt="2022-02-14T07:57:20.546" v="1416" actId="478"/>
          <ac:picMkLst>
            <pc:docMk/>
            <pc:sldMk cId="0" sldId="329"/>
            <ac:picMk id="14338" creationId="{00000000-0000-0000-0000-000000000000}"/>
          </ac:picMkLst>
        </pc:picChg>
      </pc:sldChg>
      <pc:sldChg chg="addSp delSp modSp mod">
        <pc:chgData name="Rebrošová Anna Ing." userId="bd4fc7c8-2c93-4baa-af86-1b0703bea19d" providerId="ADAL" clId="{DB778A7F-A6F7-4FE8-8545-BD0013C32135}" dt="2022-02-15T08:37:43.192" v="5168" actId="255"/>
        <pc:sldMkLst>
          <pc:docMk/>
          <pc:sldMk cId="0" sldId="330"/>
        </pc:sldMkLst>
        <pc:spChg chg="mod">
          <ac:chgData name="Rebrošová Anna Ing." userId="bd4fc7c8-2c93-4baa-af86-1b0703bea19d" providerId="ADAL" clId="{DB778A7F-A6F7-4FE8-8545-BD0013C32135}" dt="2022-02-15T07:53:45.880" v="4433" actId="6549"/>
          <ac:spMkLst>
            <pc:docMk/>
            <pc:sldMk cId="0" sldId="330"/>
            <ac:spMk id="2" creationId="{00000000-0000-0000-0000-000000000000}"/>
          </ac:spMkLst>
        </pc:spChg>
        <pc:spChg chg="mod">
          <ac:chgData name="Rebrošová Anna Ing." userId="bd4fc7c8-2c93-4baa-af86-1b0703bea19d" providerId="ADAL" clId="{DB778A7F-A6F7-4FE8-8545-BD0013C32135}" dt="2022-02-15T08:37:43.192" v="5168" actId="255"/>
          <ac:spMkLst>
            <pc:docMk/>
            <pc:sldMk cId="0" sldId="330"/>
            <ac:spMk id="3" creationId="{00000000-0000-0000-0000-000000000000}"/>
          </ac:spMkLst>
        </pc:spChg>
        <pc:picChg chg="add del mod">
          <ac:chgData name="Rebrošová Anna Ing." userId="bd4fc7c8-2c93-4baa-af86-1b0703bea19d" providerId="ADAL" clId="{DB778A7F-A6F7-4FE8-8545-BD0013C32135}" dt="2022-02-15T07:08:15.346" v="3835" actId="478"/>
          <ac:picMkLst>
            <pc:docMk/>
            <pc:sldMk cId="0" sldId="330"/>
            <ac:picMk id="4" creationId="{BDB5078D-4D19-4C7C-9986-F35C5EDD5764}"/>
          </ac:picMkLst>
        </pc:picChg>
        <pc:picChg chg="add mod">
          <ac:chgData name="Rebrošová Anna Ing." userId="bd4fc7c8-2c93-4baa-af86-1b0703bea19d" providerId="ADAL" clId="{DB778A7F-A6F7-4FE8-8545-BD0013C32135}" dt="2022-02-15T08:30:15.324" v="5092" actId="14100"/>
          <ac:picMkLst>
            <pc:docMk/>
            <pc:sldMk cId="0" sldId="330"/>
            <ac:picMk id="5" creationId="{6F18EAF5-1542-4B5D-98A7-3AF1C3ED3982}"/>
          </ac:picMkLst>
        </pc:picChg>
        <pc:picChg chg="add del">
          <ac:chgData name="Rebrošová Anna Ing." userId="bd4fc7c8-2c93-4baa-af86-1b0703bea19d" providerId="ADAL" clId="{DB778A7F-A6F7-4FE8-8545-BD0013C32135}" dt="2022-02-15T07:08:05.529" v="3834" actId="478"/>
          <ac:picMkLst>
            <pc:docMk/>
            <pc:sldMk cId="0" sldId="330"/>
            <ac:picMk id="6" creationId="{B54C118F-7A4B-4E81-B8B0-8A63F10C75FC}"/>
          </ac:picMkLst>
        </pc:picChg>
        <pc:picChg chg="add del">
          <ac:chgData name="Rebrošová Anna Ing." userId="bd4fc7c8-2c93-4baa-af86-1b0703bea19d" providerId="ADAL" clId="{DB778A7F-A6F7-4FE8-8545-BD0013C32135}" dt="2022-02-15T07:09:25.384" v="3837" actId="478"/>
          <ac:picMkLst>
            <pc:docMk/>
            <pc:sldMk cId="0" sldId="330"/>
            <ac:picMk id="7" creationId="{1CFC4389-7175-40B2-B3EE-E9F9FD8C42E2}"/>
          </ac:picMkLst>
        </pc:picChg>
        <pc:picChg chg="add mod">
          <ac:chgData name="Rebrošová Anna Ing." userId="bd4fc7c8-2c93-4baa-af86-1b0703bea19d" providerId="ADAL" clId="{DB778A7F-A6F7-4FE8-8545-BD0013C32135}" dt="2022-02-15T08:30:06.708" v="5091" actId="14100"/>
          <ac:picMkLst>
            <pc:docMk/>
            <pc:sldMk cId="0" sldId="330"/>
            <ac:picMk id="8" creationId="{DC6D4FBA-33FE-48FB-AC3A-C04C6BB4966E}"/>
          </ac:picMkLst>
        </pc:picChg>
        <pc:picChg chg="add del">
          <ac:chgData name="Rebrošová Anna Ing." userId="bd4fc7c8-2c93-4baa-af86-1b0703bea19d" providerId="ADAL" clId="{DB778A7F-A6F7-4FE8-8545-BD0013C32135}" dt="2022-02-15T07:11:43.562" v="3857" actId="478"/>
          <ac:picMkLst>
            <pc:docMk/>
            <pc:sldMk cId="0" sldId="330"/>
            <ac:picMk id="9" creationId="{F012EA09-72DD-475C-B620-C792BEAE4AE7}"/>
          </ac:picMkLst>
        </pc:picChg>
        <pc:picChg chg="add mod">
          <ac:chgData name="Rebrošová Anna Ing." userId="bd4fc7c8-2c93-4baa-af86-1b0703bea19d" providerId="ADAL" clId="{DB778A7F-A6F7-4FE8-8545-BD0013C32135}" dt="2022-02-15T08:30:45.650" v="5097" actId="14100"/>
          <ac:picMkLst>
            <pc:docMk/>
            <pc:sldMk cId="0" sldId="330"/>
            <ac:picMk id="10" creationId="{62392FA6-9459-46D5-AB6B-7CDE2E203334}"/>
          </ac:picMkLst>
        </pc:picChg>
        <pc:picChg chg="add mod">
          <ac:chgData name="Rebrošová Anna Ing." userId="bd4fc7c8-2c93-4baa-af86-1b0703bea19d" providerId="ADAL" clId="{DB778A7F-A6F7-4FE8-8545-BD0013C32135}" dt="2022-02-15T07:23:06.436" v="4087" actId="14100"/>
          <ac:picMkLst>
            <pc:docMk/>
            <pc:sldMk cId="0" sldId="330"/>
            <ac:picMk id="11" creationId="{F617D407-A93D-4B61-9260-04A741480F42}"/>
          </ac:picMkLst>
        </pc:picChg>
        <pc:picChg chg="del">
          <ac:chgData name="Rebrošová Anna Ing." userId="bd4fc7c8-2c93-4baa-af86-1b0703bea19d" providerId="ADAL" clId="{DB778A7F-A6F7-4FE8-8545-BD0013C32135}" dt="2022-02-15T07:04:06.513" v="3819" actId="478"/>
          <ac:picMkLst>
            <pc:docMk/>
            <pc:sldMk cId="0" sldId="330"/>
            <ac:picMk id="11266" creationId="{00000000-0000-0000-0000-000000000000}"/>
          </ac:picMkLst>
        </pc:picChg>
        <pc:picChg chg="del">
          <ac:chgData name="Rebrošová Anna Ing." userId="bd4fc7c8-2c93-4baa-af86-1b0703bea19d" providerId="ADAL" clId="{DB778A7F-A6F7-4FE8-8545-BD0013C32135}" dt="2022-02-15T07:04:08.311" v="3820" actId="478"/>
          <ac:picMkLst>
            <pc:docMk/>
            <pc:sldMk cId="0" sldId="330"/>
            <ac:picMk id="11267" creationId="{00000000-0000-0000-0000-000000000000}"/>
          </ac:picMkLst>
        </pc:picChg>
      </pc:sldChg>
      <pc:sldChg chg="modSp mod">
        <pc:chgData name="Rebrošová Anna Ing." userId="bd4fc7c8-2c93-4baa-af86-1b0703bea19d" providerId="ADAL" clId="{DB778A7F-A6F7-4FE8-8545-BD0013C32135}" dt="2022-02-14T08:43:06.472" v="2973" actId="20577"/>
        <pc:sldMkLst>
          <pc:docMk/>
          <pc:sldMk cId="0" sldId="331"/>
        </pc:sldMkLst>
        <pc:spChg chg="mod">
          <ac:chgData name="Rebrošová Anna Ing." userId="bd4fc7c8-2c93-4baa-af86-1b0703bea19d" providerId="ADAL" clId="{DB778A7F-A6F7-4FE8-8545-BD0013C32135}" dt="2022-02-14T08:01:18.067" v="1450" actId="6549"/>
          <ac:spMkLst>
            <pc:docMk/>
            <pc:sldMk cId="0" sldId="331"/>
            <ac:spMk id="2" creationId="{00000000-0000-0000-0000-000000000000}"/>
          </ac:spMkLst>
        </pc:spChg>
        <pc:spChg chg="mod">
          <ac:chgData name="Rebrošová Anna Ing." userId="bd4fc7c8-2c93-4baa-af86-1b0703bea19d" providerId="ADAL" clId="{DB778A7F-A6F7-4FE8-8545-BD0013C32135}" dt="2022-02-14T08:43:06.472" v="2973" actId="20577"/>
          <ac:spMkLst>
            <pc:docMk/>
            <pc:sldMk cId="0" sldId="331"/>
            <ac:spMk id="3" creationId="{00000000-0000-0000-0000-000000000000}"/>
          </ac:spMkLst>
        </pc:spChg>
      </pc:sldChg>
      <pc:sldChg chg="modSp del mod">
        <pc:chgData name="Rebrošová Anna Ing." userId="bd4fc7c8-2c93-4baa-af86-1b0703bea19d" providerId="ADAL" clId="{DB778A7F-A6F7-4FE8-8545-BD0013C32135}" dt="2022-02-14T09:43:33.379" v="3337" actId="2696"/>
        <pc:sldMkLst>
          <pc:docMk/>
          <pc:sldMk cId="0" sldId="332"/>
        </pc:sldMkLst>
        <pc:spChg chg="mod">
          <ac:chgData name="Rebrošová Anna Ing." userId="bd4fc7c8-2c93-4baa-af86-1b0703bea19d" providerId="ADAL" clId="{DB778A7F-A6F7-4FE8-8545-BD0013C32135}" dt="2022-02-14T08:32:26.697" v="2933" actId="20577"/>
          <ac:spMkLst>
            <pc:docMk/>
            <pc:sldMk cId="0" sldId="332"/>
            <ac:spMk id="2" creationId="{00000000-0000-0000-0000-000000000000}"/>
          </ac:spMkLst>
        </pc:spChg>
      </pc:sldChg>
      <pc:sldChg chg="addSp delSp modSp mod">
        <pc:chgData name="Rebrošová Anna Ing." userId="bd4fc7c8-2c93-4baa-af86-1b0703bea19d" providerId="ADAL" clId="{DB778A7F-A6F7-4FE8-8545-BD0013C32135}" dt="2022-02-16T05:46:03.904" v="7349" actId="14100"/>
        <pc:sldMkLst>
          <pc:docMk/>
          <pc:sldMk cId="0" sldId="333"/>
        </pc:sldMkLst>
        <pc:spChg chg="mod">
          <ac:chgData name="Rebrošová Anna Ing." userId="bd4fc7c8-2c93-4baa-af86-1b0703bea19d" providerId="ADAL" clId="{DB778A7F-A6F7-4FE8-8545-BD0013C32135}" dt="2022-02-14T11:13:56.947" v="3449" actId="6549"/>
          <ac:spMkLst>
            <pc:docMk/>
            <pc:sldMk cId="0" sldId="333"/>
            <ac:spMk id="2" creationId="{00000000-0000-0000-0000-000000000000}"/>
          </ac:spMkLst>
        </pc:spChg>
        <pc:spChg chg="del mod">
          <ac:chgData name="Rebrošová Anna Ing." userId="bd4fc7c8-2c93-4baa-af86-1b0703bea19d" providerId="ADAL" clId="{DB778A7F-A6F7-4FE8-8545-BD0013C32135}" dt="2022-02-14T11:14:08.764" v="3452"/>
          <ac:spMkLst>
            <pc:docMk/>
            <pc:sldMk cId="0" sldId="333"/>
            <ac:spMk id="3" creationId="{00000000-0000-0000-0000-000000000000}"/>
          </ac:spMkLst>
        </pc:spChg>
        <pc:spChg chg="add mod">
          <ac:chgData name="Rebrošová Anna Ing." userId="bd4fc7c8-2c93-4baa-af86-1b0703bea19d" providerId="ADAL" clId="{DB778A7F-A6F7-4FE8-8545-BD0013C32135}" dt="2022-02-16T05:46:03.904" v="7349" actId="14100"/>
          <ac:spMkLst>
            <pc:docMk/>
            <pc:sldMk cId="0" sldId="333"/>
            <ac:spMk id="5" creationId="{7D0B3D38-7E7F-481E-9B31-8695435E4712}"/>
          </ac:spMkLst>
        </pc:spChg>
        <pc:picChg chg="add mod">
          <ac:chgData name="Rebrošová Anna Ing." userId="bd4fc7c8-2c93-4baa-af86-1b0703bea19d" providerId="ADAL" clId="{DB778A7F-A6F7-4FE8-8545-BD0013C32135}" dt="2022-02-14T11:14:35.693" v="3459" actId="14100"/>
          <ac:picMkLst>
            <pc:docMk/>
            <pc:sldMk cId="0" sldId="333"/>
            <ac:picMk id="4" creationId="{9AE9379A-86F0-49D9-A57B-4D99F5FE583B}"/>
          </ac:picMkLst>
        </pc:picChg>
      </pc:sldChg>
      <pc:sldChg chg="addSp delSp modSp mod">
        <pc:chgData name="Rebrošová Anna Ing." userId="bd4fc7c8-2c93-4baa-af86-1b0703bea19d" providerId="ADAL" clId="{DB778A7F-A6F7-4FE8-8545-BD0013C32135}" dt="2022-02-15T08:24:05.467" v="4688" actId="255"/>
        <pc:sldMkLst>
          <pc:docMk/>
          <pc:sldMk cId="0" sldId="334"/>
        </pc:sldMkLst>
        <pc:spChg chg="mod">
          <ac:chgData name="Rebrošová Anna Ing." userId="bd4fc7c8-2c93-4baa-af86-1b0703bea19d" providerId="ADAL" clId="{DB778A7F-A6F7-4FE8-8545-BD0013C32135}" dt="2022-02-14T11:20:36.113" v="3598" actId="6549"/>
          <ac:spMkLst>
            <pc:docMk/>
            <pc:sldMk cId="0" sldId="334"/>
            <ac:spMk id="2" creationId="{00000000-0000-0000-0000-000000000000}"/>
          </ac:spMkLst>
        </pc:spChg>
        <pc:spChg chg="del mod">
          <ac:chgData name="Rebrošová Anna Ing." userId="bd4fc7c8-2c93-4baa-af86-1b0703bea19d" providerId="ADAL" clId="{DB778A7F-A6F7-4FE8-8545-BD0013C32135}" dt="2022-02-15T07:36:41.286" v="4090"/>
          <ac:spMkLst>
            <pc:docMk/>
            <pc:sldMk cId="0" sldId="334"/>
            <ac:spMk id="3" creationId="{00000000-0000-0000-0000-000000000000}"/>
          </ac:spMkLst>
        </pc:spChg>
        <pc:spChg chg="add mod">
          <ac:chgData name="Rebrošová Anna Ing." userId="bd4fc7c8-2c93-4baa-af86-1b0703bea19d" providerId="ADAL" clId="{DB778A7F-A6F7-4FE8-8545-BD0013C32135}" dt="2022-02-15T08:24:05.467" v="4688" actId="255"/>
          <ac:spMkLst>
            <pc:docMk/>
            <pc:sldMk cId="0" sldId="334"/>
            <ac:spMk id="5" creationId="{96D5E05F-2E8F-499D-BCFB-71744DA2C9EC}"/>
          </ac:spMkLst>
        </pc:spChg>
        <pc:picChg chg="add mod">
          <ac:chgData name="Rebrošová Anna Ing." userId="bd4fc7c8-2c93-4baa-af86-1b0703bea19d" providerId="ADAL" clId="{DB778A7F-A6F7-4FE8-8545-BD0013C32135}" dt="2022-02-15T07:36:57.303" v="4091" actId="14100"/>
          <ac:picMkLst>
            <pc:docMk/>
            <pc:sldMk cId="0" sldId="334"/>
            <ac:picMk id="4" creationId="{A8080819-213F-4F77-B6F3-A9A03520143D}"/>
          </ac:picMkLst>
        </pc:picChg>
      </pc:sldChg>
      <pc:sldChg chg="addSp delSp modSp mod">
        <pc:chgData name="Rebrošová Anna Ing." userId="bd4fc7c8-2c93-4baa-af86-1b0703bea19d" providerId="ADAL" clId="{DB778A7F-A6F7-4FE8-8545-BD0013C32135}" dt="2022-02-15T08:23:17.904" v="4683" actId="20577"/>
        <pc:sldMkLst>
          <pc:docMk/>
          <pc:sldMk cId="0" sldId="335"/>
        </pc:sldMkLst>
        <pc:spChg chg="mod">
          <ac:chgData name="Rebrošová Anna Ing." userId="bd4fc7c8-2c93-4baa-af86-1b0703bea19d" providerId="ADAL" clId="{DB778A7F-A6F7-4FE8-8545-BD0013C32135}" dt="2022-02-14T08:31:45.942" v="2906" actId="6549"/>
          <ac:spMkLst>
            <pc:docMk/>
            <pc:sldMk cId="0" sldId="335"/>
            <ac:spMk id="2" creationId="{00000000-0000-0000-0000-000000000000}"/>
          </ac:spMkLst>
        </pc:spChg>
        <pc:spChg chg="mod">
          <ac:chgData name="Rebrošová Anna Ing." userId="bd4fc7c8-2c93-4baa-af86-1b0703bea19d" providerId="ADAL" clId="{DB778A7F-A6F7-4FE8-8545-BD0013C32135}" dt="2022-02-15T08:23:17.904" v="4683" actId="20577"/>
          <ac:spMkLst>
            <pc:docMk/>
            <pc:sldMk cId="0" sldId="335"/>
            <ac:spMk id="3" creationId="{00000000-0000-0000-0000-000000000000}"/>
          </ac:spMkLst>
        </pc:spChg>
        <pc:picChg chg="add mod">
          <ac:chgData name="Rebrošová Anna Ing." userId="bd4fc7c8-2c93-4baa-af86-1b0703bea19d" providerId="ADAL" clId="{DB778A7F-A6F7-4FE8-8545-BD0013C32135}" dt="2022-02-14T08:35:37.699" v="2939" actId="14100"/>
          <ac:picMkLst>
            <pc:docMk/>
            <pc:sldMk cId="0" sldId="335"/>
            <ac:picMk id="4" creationId="{9E9ADB8C-79DE-45BD-98EE-4A17F71609EA}"/>
          </ac:picMkLst>
        </pc:picChg>
        <pc:picChg chg="del">
          <ac:chgData name="Rebrošová Anna Ing." userId="bd4fc7c8-2c93-4baa-af86-1b0703bea19d" providerId="ADAL" clId="{DB778A7F-A6F7-4FE8-8545-BD0013C32135}" dt="2022-02-14T08:35:15.841" v="2934" actId="478"/>
          <ac:picMkLst>
            <pc:docMk/>
            <pc:sldMk cId="0" sldId="335"/>
            <ac:picMk id="15363" creationId="{00000000-0000-0000-0000-000000000000}"/>
          </ac:picMkLst>
        </pc:picChg>
      </pc:sldChg>
      <pc:sldChg chg="addSp delSp modSp mod">
        <pc:chgData name="Rebrošová Anna Ing." userId="bd4fc7c8-2c93-4baa-af86-1b0703bea19d" providerId="ADAL" clId="{DB778A7F-A6F7-4FE8-8545-BD0013C32135}" dt="2022-02-15T09:49:28.824" v="5918" actId="14100"/>
        <pc:sldMkLst>
          <pc:docMk/>
          <pc:sldMk cId="0" sldId="336"/>
        </pc:sldMkLst>
        <pc:spChg chg="mod">
          <ac:chgData name="Rebrošová Anna Ing." userId="bd4fc7c8-2c93-4baa-af86-1b0703bea19d" providerId="ADAL" clId="{DB778A7F-A6F7-4FE8-8545-BD0013C32135}" dt="2022-02-15T09:38:17.341" v="5731" actId="6549"/>
          <ac:spMkLst>
            <pc:docMk/>
            <pc:sldMk cId="0" sldId="336"/>
            <ac:spMk id="2" creationId="{00000000-0000-0000-0000-000000000000}"/>
          </ac:spMkLst>
        </pc:spChg>
        <pc:spChg chg="del mod">
          <ac:chgData name="Rebrošová Anna Ing." userId="bd4fc7c8-2c93-4baa-af86-1b0703bea19d" providerId="ADAL" clId="{DB778A7F-A6F7-4FE8-8545-BD0013C32135}" dt="2022-02-15T08:46:15.170" v="5279" actId="478"/>
          <ac:spMkLst>
            <pc:docMk/>
            <pc:sldMk cId="0" sldId="336"/>
            <ac:spMk id="3" creationId="{00000000-0000-0000-0000-000000000000}"/>
          </ac:spMkLst>
        </pc:spChg>
        <pc:spChg chg="add del mod">
          <ac:chgData name="Rebrošová Anna Ing." userId="bd4fc7c8-2c93-4baa-af86-1b0703bea19d" providerId="ADAL" clId="{DB778A7F-A6F7-4FE8-8545-BD0013C32135}" dt="2022-02-15T08:46:27.393" v="5280"/>
          <ac:spMkLst>
            <pc:docMk/>
            <pc:sldMk cId="0" sldId="336"/>
            <ac:spMk id="4" creationId="{9A08CC29-04AF-4925-B9FE-84450D386402}"/>
          </ac:spMkLst>
        </pc:spChg>
        <pc:spChg chg="add del mod">
          <ac:chgData name="Rebrošová Anna Ing." userId="bd4fc7c8-2c93-4baa-af86-1b0703bea19d" providerId="ADAL" clId="{DB778A7F-A6F7-4FE8-8545-BD0013C32135}" dt="2022-02-15T08:47:09.693" v="5290" actId="478"/>
          <ac:spMkLst>
            <pc:docMk/>
            <pc:sldMk cId="0" sldId="336"/>
            <ac:spMk id="6" creationId="{EE145817-0F69-43D7-8F41-308104DC70E0}"/>
          </ac:spMkLst>
        </pc:spChg>
        <pc:spChg chg="add del mod">
          <ac:chgData name="Rebrošová Anna Ing." userId="bd4fc7c8-2c93-4baa-af86-1b0703bea19d" providerId="ADAL" clId="{DB778A7F-A6F7-4FE8-8545-BD0013C32135}" dt="2022-02-15T09:35:34.219" v="5671"/>
          <ac:spMkLst>
            <pc:docMk/>
            <pc:sldMk cId="0" sldId="336"/>
            <ac:spMk id="7" creationId="{858BAB92-8EC9-4B48-8B6C-BFE0A340E565}"/>
          </ac:spMkLst>
        </pc:spChg>
        <pc:spChg chg="add mod">
          <ac:chgData name="Rebrošová Anna Ing." userId="bd4fc7c8-2c93-4baa-af86-1b0703bea19d" providerId="ADAL" clId="{DB778A7F-A6F7-4FE8-8545-BD0013C32135}" dt="2022-02-15T09:49:28.824" v="5918" actId="14100"/>
          <ac:spMkLst>
            <pc:docMk/>
            <pc:sldMk cId="0" sldId="336"/>
            <ac:spMk id="9" creationId="{6765EA9E-1BC3-4CCA-A7E0-C11C763BA165}"/>
          </ac:spMkLst>
        </pc:spChg>
        <pc:graphicFrameChg chg="add del mod">
          <ac:chgData name="Rebrošová Anna Ing." userId="bd4fc7c8-2c93-4baa-af86-1b0703bea19d" providerId="ADAL" clId="{DB778A7F-A6F7-4FE8-8545-BD0013C32135}" dt="2022-02-15T08:47:09.693" v="5290" actId="478"/>
          <ac:graphicFrameMkLst>
            <pc:docMk/>
            <pc:sldMk cId="0" sldId="336"/>
            <ac:graphicFrameMk id="5" creationId="{571BA330-88BF-4CC5-9A2A-AE849FF9AF84}"/>
          </ac:graphicFrameMkLst>
        </pc:graphicFrameChg>
        <pc:picChg chg="add mod">
          <ac:chgData name="Rebrošová Anna Ing." userId="bd4fc7c8-2c93-4baa-af86-1b0703bea19d" providerId="ADAL" clId="{DB778A7F-A6F7-4FE8-8545-BD0013C32135}" dt="2022-02-15T09:47:55.260" v="5879" actId="14100"/>
          <ac:picMkLst>
            <pc:docMk/>
            <pc:sldMk cId="0" sldId="336"/>
            <ac:picMk id="8" creationId="{DF88F252-9284-4039-B81C-D7ACA506DF34}"/>
          </ac:picMkLst>
        </pc:picChg>
        <pc:picChg chg="add mod">
          <ac:chgData name="Rebrošová Anna Ing." userId="bd4fc7c8-2c93-4baa-af86-1b0703bea19d" providerId="ADAL" clId="{DB778A7F-A6F7-4FE8-8545-BD0013C32135}" dt="2022-02-15T09:47:58.420" v="5880" actId="14100"/>
          <ac:picMkLst>
            <pc:docMk/>
            <pc:sldMk cId="0" sldId="336"/>
            <ac:picMk id="10" creationId="{7866BF84-7EF4-48A4-901D-127D7DEFA469}"/>
          </ac:picMkLst>
        </pc:picChg>
        <pc:picChg chg="add mod">
          <ac:chgData name="Rebrošová Anna Ing." userId="bd4fc7c8-2c93-4baa-af86-1b0703bea19d" providerId="ADAL" clId="{DB778A7F-A6F7-4FE8-8545-BD0013C32135}" dt="2022-02-15T09:48:01.574" v="5881" actId="14100"/>
          <ac:picMkLst>
            <pc:docMk/>
            <pc:sldMk cId="0" sldId="336"/>
            <ac:picMk id="11" creationId="{581F0384-3997-468F-91ED-D4AC6E8962BD}"/>
          </ac:picMkLst>
        </pc:picChg>
        <pc:picChg chg="add mod">
          <ac:chgData name="Rebrošová Anna Ing." userId="bd4fc7c8-2c93-4baa-af86-1b0703bea19d" providerId="ADAL" clId="{DB778A7F-A6F7-4FE8-8545-BD0013C32135}" dt="2022-02-15T09:47:52.707" v="5878" actId="14100"/>
          <ac:picMkLst>
            <pc:docMk/>
            <pc:sldMk cId="0" sldId="336"/>
            <ac:picMk id="12" creationId="{A6F9548F-2683-44CC-A4CA-6078A861C89F}"/>
          </ac:picMkLst>
        </pc:picChg>
        <pc:picChg chg="add mod">
          <ac:chgData name="Rebrošová Anna Ing." userId="bd4fc7c8-2c93-4baa-af86-1b0703bea19d" providerId="ADAL" clId="{DB778A7F-A6F7-4FE8-8545-BD0013C32135}" dt="2022-02-15T09:48:49.551" v="5887" actId="14100"/>
          <ac:picMkLst>
            <pc:docMk/>
            <pc:sldMk cId="0" sldId="336"/>
            <ac:picMk id="13" creationId="{A1B6E297-8AA4-4A2D-ADED-7425909DD98A}"/>
          </ac:picMkLst>
        </pc:picChg>
        <pc:picChg chg="add del">
          <ac:chgData name="Rebrošová Anna Ing." userId="bd4fc7c8-2c93-4baa-af86-1b0703bea19d" providerId="ADAL" clId="{DB778A7F-A6F7-4FE8-8545-BD0013C32135}" dt="2022-02-15T08:46:15.170" v="5279" actId="478"/>
          <ac:picMkLst>
            <pc:docMk/>
            <pc:sldMk cId="0" sldId="336"/>
            <ac:picMk id="2050" creationId="{F90D8D7E-BBDE-414D-99E0-4048038DBCD5}"/>
          </ac:picMkLst>
        </pc:picChg>
        <pc:picChg chg="del">
          <ac:chgData name="Rebrošová Anna Ing." userId="bd4fc7c8-2c93-4baa-af86-1b0703bea19d" providerId="ADAL" clId="{DB778A7F-A6F7-4FE8-8545-BD0013C32135}" dt="2022-02-15T09:26:13.861" v="5670" actId="478"/>
          <ac:picMkLst>
            <pc:docMk/>
            <pc:sldMk cId="0" sldId="336"/>
            <ac:picMk id="10242" creationId="{00000000-0000-0000-0000-000000000000}"/>
          </ac:picMkLst>
        </pc:picChg>
        <pc:picChg chg="del">
          <ac:chgData name="Rebrošová Anna Ing." userId="bd4fc7c8-2c93-4baa-af86-1b0703bea19d" providerId="ADAL" clId="{DB778A7F-A6F7-4FE8-8545-BD0013C32135}" dt="2022-02-15T09:26:12.157" v="5669" actId="478"/>
          <ac:picMkLst>
            <pc:docMk/>
            <pc:sldMk cId="0" sldId="336"/>
            <ac:picMk id="10244" creationId="{00000000-0000-0000-0000-000000000000}"/>
          </ac:picMkLst>
        </pc:picChg>
      </pc:sldChg>
      <pc:sldChg chg="addSp delSp modSp mod">
        <pc:chgData name="Rebrošová Anna Ing." userId="bd4fc7c8-2c93-4baa-af86-1b0703bea19d" providerId="ADAL" clId="{DB778A7F-A6F7-4FE8-8545-BD0013C32135}" dt="2022-02-15T09:59:32.473" v="6141" actId="14100"/>
        <pc:sldMkLst>
          <pc:docMk/>
          <pc:sldMk cId="0" sldId="337"/>
        </pc:sldMkLst>
        <pc:spChg chg="mod">
          <ac:chgData name="Rebrošová Anna Ing." userId="bd4fc7c8-2c93-4baa-af86-1b0703bea19d" providerId="ADAL" clId="{DB778A7F-A6F7-4FE8-8545-BD0013C32135}" dt="2022-02-15T09:50:13.719" v="5971" actId="6549"/>
          <ac:spMkLst>
            <pc:docMk/>
            <pc:sldMk cId="0" sldId="337"/>
            <ac:spMk id="2" creationId="{00000000-0000-0000-0000-000000000000}"/>
          </ac:spMkLst>
        </pc:spChg>
        <pc:spChg chg="mod">
          <ac:chgData name="Rebrošová Anna Ing." userId="bd4fc7c8-2c93-4baa-af86-1b0703bea19d" providerId="ADAL" clId="{DB778A7F-A6F7-4FE8-8545-BD0013C32135}" dt="2022-02-15T09:51:29.799" v="5977" actId="6549"/>
          <ac:spMkLst>
            <pc:docMk/>
            <pc:sldMk cId="0" sldId="337"/>
            <ac:spMk id="3" creationId="{00000000-0000-0000-0000-000000000000}"/>
          </ac:spMkLst>
        </pc:spChg>
        <pc:spChg chg="add mod">
          <ac:chgData name="Rebrošová Anna Ing." userId="bd4fc7c8-2c93-4baa-af86-1b0703bea19d" providerId="ADAL" clId="{DB778A7F-A6F7-4FE8-8545-BD0013C32135}" dt="2022-02-15T09:58:53.964" v="6133" actId="20577"/>
          <ac:spMkLst>
            <pc:docMk/>
            <pc:sldMk cId="0" sldId="337"/>
            <ac:spMk id="5" creationId="{BA2989C6-81FE-428F-B016-924742A3802C}"/>
          </ac:spMkLst>
        </pc:spChg>
        <pc:picChg chg="add mod">
          <ac:chgData name="Rebrošová Anna Ing." userId="bd4fc7c8-2c93-4baa-af86-1b0703bea19d" providerId="ADAL" clId="{DB778A7F-A6F7-4FE8-8545-BD0013C32135}" dt="2022-02-15T09:59:07.937" v="6136" actId="14100"/>
          <ac:picMkLst>
            <pc:docMk/>
            <pc:sldMk cId="0" sldId="337"/>
            <ac:picMk id="4" creationId="{F7764368-FD9D-4DEC-9934-864E353458BE}"/>
          </ac:picMkLst>
        </pc:picChg>
        <pc:picChg chg="add mod">
          <ac:chgData name="Rebrošová Anna Ing." userId="bd4fc7c8-2c93-4baa-af86-1b0703bea19d" providerId="ADAL" clId="{DB778A7F-A6F7-4FE8-8545-BD0013C32135}" dt="2022-02-15T09:59:28.797" v="6140" actId="14100"/>
          <ac:picMkLst>
            <pc:docMk/>
            <pc:sldMk cId="0" sldId="337"/>
            <ac:picMk id="6" creationId="{5EADEF6C-3928-491A-8721-F91D8E75A992}"/>
          </ac:picMkLst>
        </pc:picChg>
        <pc:picChg chg="add mod">
          <ac:chgData name="Rebrošová Anna Ing." userId="bd4fc7c8-2c93-4baa-af86-1b0703bea19d" providerId="ADAL" clId="{DB778A7F-A6F7-4FE8-8545-BD0013C32135}" dt="2022-02-15T09:59:01.753" v="6134" actId="14100"/>
          <ac:picMkLst>
            <pc:docMk/>
            <pc:sldMk cId="0" sldId="337"/>
            <ac:picMk id="7" creationId="{062BC9AE-A8B0-4B64-9AA3-5F478D668A6B}"/>
          </ac:picMkLst>
        </pc:picChg>
        <pc:picChg chg="add mod">
          <ac:chgData name="Rebrošová Anna Ing." userId="bd4fc7c8-2c93-4baa-af86-1b0703bea19d" providerId="ADAL" clId="{DB778A7F-A6F7-4FE8-8545-BD0013C32135}" dt="2022-02-15T09:59:32.473" v="6141" actId="14100"/>
          <ac:picMkLst>
            <pc:docMk/>
            <pc:sldMk cId="0" sldId="337"/>
            <ac:picMk id="8" creationId="{D1D7C639-29FB-42A7-8A63-286C53C3208D}"/>
          </ac:picMkLst>
        </pc:picChg>
        <pc:picChg chg="del">
          <ac:chgData name="Rebrošová Anna Ing." userId="bd4fc7c8-2c93-4baa-af86-1b0703bea19d" providerId="ADAL" clId="{DB778A7F-A6F7-4FE8-8545-BD0013C32135}" dt="2022-02-15T09:51:32.986" v="5978" actId="478"/>
          <ac:picMkLst>
            <pc:docMk/>
            <pc:sldMk cId="0" sldId="337"/>
            <ac:picMk id="9221" creationId="{00000000-0000-0000-0000-000000000000}"/>
          </ac:picMkLst>
        </pc:picChg>
      </pc:sldChg>
      <pc:sldChg chg="addSp delSp modSp mod">
        <pc:chgData name="Rebrošová Anna Ing." userId="bd4fc7c8-2c93-4baa-af86-1b0703bea19d" providerId="ADAL" clId="{DB778A7F-A6F7-4FE8-8545-BD0013C32135}" dt="2022-02-15T10:21:48.153" v="6466" actId="20577"/>
        <pc:sldMkLst>
          <pc:docMk/>
          <pc:sldMk cId="0" sldId="338"/>
        </pc:sldMkLst>
        <pc:spChg chg="mod">
          <ac:chgData name="Rebrošová Anna Ing." userId="bd4fc7c8-2c93-4baa-af86-1b0703bea19d" providerId="ADAL" clId="{DB778A7F-A6F7-4FE8-8545-BD0013C32135}" dt="2022-02-15T10:00:13.387" v="6182" actId="6549"/>
          <ac:spMkLst>
            <pc:docMk/>
            <pc:sldMk cId="0" sldId="338"/>
            <ac:spMk id="2" creationId="{00000000-0000-0000-0000-000000000000}"/>
          </ac:spMkLst>
        </pc:spChg>
        <pc:spChg chg="mod">
          <ac:chgData name="Rebrošová Anna Ing." userId="bd4fc7c8-2c93-4baa-af86-1b0703bea19d" providerId="ADAL" clId="{DB778A7F-A6F7-4FE8-8545-BD0013C32135}" dt="2022-02-14T11:42:24.236" v="3716" actId="6549"/>
          <ac:spMkLst>
            <pc:docMk/>
            <pc:sldMk cId="0" sldId="338"/>
            <ac:spMk id="3" creationId="{00000000-0000-0000-0000-000000000000}"/>
          </ac:spMkLst>
        </pc:spChg>
        <pc:spChg chg="add mod">
          <ac:chgData name="Rebrošová Anna Ing." userId="bd4fc7c8-2c93-4baa-af86-1b0703bea19d" providerId="ADAL" clId="{DB778A7F-A6F7-4FE8-8545-BD0013C32135}" dt="2022-02-15T10:21:48.153" v="6466" actId="20577"/>
          <ac:spMkLst>
            <pc:docMk/>
            <pc:sldMk cId="0" sldId="338"/>
            <ac:spMk id="5" creationId="{16479D31-A90A-4636-836C-CEC10982B5B9}"/>
          </ac:spMkLst>
        </pc:spChg>
        <pc:picChg chg="add del mod">
          <ac:chgData name="Rebrošová Anna Ing." userId="bd4fc7c8-2c93-4baa-af86-1b0703bea19d" providerId="ADAL" clId="{DB778A7F-A6F7-4FE8-8545-BD0013C32135}" dt="2022-02-15T10:15:49.818" v="6183" actId="478"/>
          <ac:picMkLst>
            <pc:docMk/>
            <pc:sldMk cId="0" sldId="338"/>
            <ac:picMk id="4" creationId="{012ABCBE-D1D5-4DCE-BCD2-7D0409BC2957}"/>
          </ac:picMkLst>
        </pc:picChg>
        <pc:picChg chg="add del mod">
          <ac:chgData name="Rebrošová Anna Ing." userId="bd4fc7c8-2c93-4baa-af86-1b0703bea19d" providerId="ADAL" clId="{DB778A7F-A6F7-4FE8-8545-BD0013C32135}" dt="2022-02-15T10:21:30.550" v="6438" actId="14100"/>
          <ac:picMkLst>
            <pc:docMk/>
            <pc:sldMk cId="0" sldId="338"/>
            <ac:picMk id="6" creationId="{1F497990-31AF-47A7-AEDB-EF871CDFC2A5}"/>
          </ac:picMkLst>
        </pc:picChg>
        <pc:picChg chg="add mod">
          <ac:chgData name="Rebrošová Anna Ing." userId="bd4fc7c8-2c93-4baa-af86-1b0703bea19d" providerId="ADAL" clId="{DB778A7F-A6F7-4FE8-8545-BD0013C32135}" dt="2022-02-15T10:21:25.873" v="6437" actId="14100"/>
          <ac:picMkLst>
            <pc:docMk/>
            <pc:sldMk cId="0" sldId="338"/>
            <ac:picMk id="7" creationId="{2385905E-B24C-4F61-BB5C-DFEA61670989}"/>
          </ac:picMkLst>
        </pc:picChg>
        <pc:picChg chg="add mod">
          <ac:chgData name="Rebrošová Anna Ing." userId="bd4fc7c8-2c93-4baa-af86-1b0703bea19d" providerId="ADAL" clId="{DB778A7F-A6F7-4FE8-8545-BD0013C32135}" dt="2022-02-15T10:19:50.215" v="6395" actId="14100"/>
          <ac:picMkLst>
            <pc:docMk/>
            <pc:sldMk cId="0" sldId="338"/>
            <ac:picMk id="8" creationId="{F5E27EAC-EED3-49DA-8B21-3194A6B944B0}"/>
          </ac:picMkLst>
        </pc:picChg>
        <pc:picChg chg="add mod">
          <ac:chgData name="Rebrošová Anna Ing." userId="bd4fc7c8-2c93-4baa-af86-1b0703bea19d" providerId="ADAL" clId="{DB778A7F-A6F7-4FE8-8545-BD0013C32135}" dt="2022-02-15T10:21:00.662" v="6436" actId="14100"/>
          <ac:picMkLst>
            <pc:docMk/>
            <pc:sldMk cId="0" sldId="338"/>
            <ac:picMk id="9" creationId="{6C12E165-55BE-46E6-9413-30B53BB0F400}"/>
          </ac:picMkLst>
        </pc:picChg>
        <pc:picChg chg="del">
          <ac:chgData name="Rebrošová Anna Ing." userId="bd4fc7c8-2c93-4baa-af86-1b0703bea19d" providerId="ADAL" clId="{DB778A7F-A6F7-4FE8-8545-BD0013C32135}" dt="2022-02-14T11:42:17.406" v="3714" actId="478"/>
          <ac:picMkLst>
            <pc:docMk/>
            <pc:sldMk cId="0" sldId="338"/>
            <ac:picMk id="8194" creationId="{00000000-0000-0000-0000-000000000000}"/>
          </ac:picMkLst>
        </pc:picChg>
        <pc:picChg chg="del">
          <ac:chgData name="Rebrošová Anna Ing." userId="bd4fc7c8-2c93-4baa-af86-1b0703bea19d" providerId="ADAL" clId="{DB778A7F-A6F7-4FE8-8545-BD0013C32135}" dt="2022-02-14T11:42:20.269" v="3715" actId="478"/>
          <ac:picMkLst>
            <pc:docMk/>
            <pc:sldMk cId="0" sldId="338"/>
            <ac:picMk id="8195" creationId="{00000000-0000-0000-0000-000000000000}"/>
          </ac:picMkLst>
        </pc:picChg>
      </pc:sldChg>
      <pc:sldChg chg="addSp delSp modSp mod">
        <pc:chgData name="Rebrošová Anna Ing." userId="bd4fc7c8-2c93-4baa-af86-1b0703bea19d" providerId="ADAL" clId="{DB778A7F-A6F7-4FE8-8545-BD0013C32135}" dt="2022-02-15T10:56:11.091" v="7001" actId="1076"/>
        <pc:sldMkLst>
          <pc:docMk/>
          <pc:sldMk cId="0" sldId="339"/>
        </pc:sldMkLst>
        <pc:spChg chg="mod">
          <ac:chgData name="Rebrošová Anna Ing." userId="bd4fc7c8-2c93-4baa-af86-1b0703bea19d" providerId="ADAL" clId="{DB778A7F-A6F7-4FE8-8545-BD0013C32135}" dt="2022-02-15T10:26:00.714" v="6521" actId="20577"/>
          <ac:spMkLst>
            <pc:docMk/>
            <pc:sldMk cId="0" sldId="339"/>
            <ac:spMk id="2" creationId="{00000000-0000-0000-0000-000000000000}"/>
          </ac:spMkLst>
        </pc:spChg>
        <pc:spChg chg="mod">
          <ac:chgData name="Rebrošová Anna Ing." userId="bd4fc7c8-2c93-4baa-af86-1b0703bea19d" providerId="ADAL" clId="{DB778A7F-A6F7-4FE8-8545-BD0013C32135}" dt="2022-02-14T11:39:27.157" v="3604" actId="27636"/>
          <ac:spMkLst>
            <pc:docMk/>
            <pc:sldMk cId="0" sldId="339"/>
            <ac:spMk id="3" creationId="{00000000-0000-0000-0000-000000000000}"/>
          </ac:spMkLst>
        </pc:spChg>
        <pc:spChg chg="add mod">
          <ac:chgData name="Rebrošová Anna Ing." userId="bd4fc7c8-2c93-4baa-af86-1b0703bea19d" providerId="ADAL" clId="{DB778A7F-A6F7-4FE8-8545-BD0013C32135}" dt="2022-02-15T10:34:25.121" v="6986" actId="14100"/>
          <ac:spMkLst>
            <pc:docMk/>
            <pc:sldMk cId="0" sldId="339"/>
            <ac:spMk id="5" creationId="{B9FFF4BC-A0B3-4624-B947-A399298096E3}"/>
          </ac:spMkLst>
        </pc:spChg>
        <pc:picChg chg="add del mod">
          <ac:chgData name="Rebrošová Anna Ing." userId="bd4fc7c8-2c93-4baa-af86-1b0703bea19d" providerId="ADAL" clId="{DB778A7F-A6F7-4FE8-8545-BD0013C32135}" dt="2022-02-15T10:34:17.129" v="6985" actId="478"/>
          <ac:picMkLst>
            <pc:docMk/>
            <pc:sldMk cId="0" sldId="339"/>
            <ac:picMk id="4" creationId="{C12E9C87-D726-4056-8CDE-36C7EBA5D662}"/>
          </ac:picMkLst>
        </pc:picChg>
        <pc:picChg chg="add mod">
          <ac:chgData name="Rebrošová Anna Ing." userId="bd4fc7c8-2c93-4baa-af86-1b0703bea19d" providerId="ADAL" clId="{DB778A7F-A6F7-4FE8-8545-BD0013C32135}" dt="2022-02-15T10:55:09.282" v="6991" actId="1076"/>
          <ac:picMkLst>
            <pc:docMk/>
            <pc:sldMk cId="0" sldId="339"/>
            <ac:picMk id="6" creationId="{BD6BB7E3-32B7-404A-82C9-7526E0F64D55}"/>
          </ac:picMkLst>
        </pc:picChg>
        <pc:picChg chg="add mod">
          <ac:chgData name="Rebrošová Anna Ing." userId="bd4fc7c8-2c93-4baa-af86-1b0703bea19d" providerId="ADAL" clId="{DB778A7F-A6F7-4FE8-8545-BD0013C32135}" dt="2022-02-15T10:55:39.818" v="6996" actId="14100"/>
          <ac:picMkLst>
            <pc:docMk/>
            <pc:sldMk cId="0" sldId="339"/>
            <ac:picMk id="7" creationId="{2EA89131-AA9D-4F2F-92A8-06E6266AC10B}"/>
          </ac:picMkLst>
        </pc:picChg>
        <pc:picChg chg="add mod">
          <ac:chgData name="Rebrošová Anna Ing." userId="bd4fc7c8-2c93-4baa-af86-1b0703bea19d" providerId="ADAL" clId="{DB778A7F-A6F7-4FE8-8545-BD0013C32135}" dt="2022-02-15T10:56:11.091" v="7001" actId="1076"/>
          <ac:picMkLst>
            <pc:docMk/>
            <pc:sldMk cId="0" sldId="339"/>
            <ac:picMk id="8" creationId="{1AF16DF5-BFCE-4FCC-8B7D-07C3B321CC79}"/>
          </ac:picMkLst>
        </pc:picChg>
      </pc:sldChg>
      <pc:sldChg chg="del">
        <pc:chgData name="Rebrošová Anna Ing." userId="bd4fc7c8-2c93-4baa-af86-1b0703bea19d" providerId="ADAL" clId="{DB778A7F-A6F7-4FE8-8545-BD0013C32135}" dt="2022-02-15T11:13:57.210" v="7041" actId="2696"/>
        <pc:sldMkLst>
          <pc:docMk/>
          <pc:sldMk cId="0" sldId="340"/>
        </pc:sldMkLst>
      </pc:sldChg>
      <pc:sldChg chg="del">
        <pc:chgData name="Rebrošová Anna Ing." userId="bd4fc7c8-2c93-4baa-af86-1b0703bea19d" providerId="ADAL" clId="{DB778A7F-A6F7-4FE8-8545-BD0013C32135}" dt="2022-02-15T11:14:04.143" v="7042" actId="2696"/>
        <pc:sldMkLst>
          <pc:docMk/>
          <pc:sldMk cId="0" sldId="341"/>
        </pc:sldMkLst>
      </pc:sldChg>
      <pc:sldChg chg="del">
        <pc:chgData name="Rebrošová Anna Ing." userId="bd4fc7c8-2c93-4baa-af86-1b0703bea19d" providerId="ADAL" clId="{DB778A7F-A6F7-4FE8-8545-BD0013C32135}" dt="2022-02-15T11:14:18.495" v="7044" actId="2696"/>
        <pc:sldMkLst>
          <pc:docMk/>
          <pc:sldMk cId="0" sldId="342"/>
        </pc:sldMkLst>
      </pc:sldChg>
      <pc:sldChg chg="del">
        <pc:chgData name="Rebrošová Anna Ing." userId="bd4fc7c8-2c93-4baa-af86-1b0703bea19d" providerId="ADAL" clId="{DB778A7F-A6F7-4FE8-8545-BD0013C32135}" dt="2022-02-15T11:14:24.686" v="7045" actId="2696"/>
        <pc:sldMkLst>
          <pc:docMk/>
          <pc:sldMk cId="0" sldId="343"/>
        </pc:sldMkLst>
      </pc:sldChg>
      <pc:sldChg chg="del">
        <pc:chgData name="Rebrošová Anna Ing." userId="bd4fc7c8-2c93-4baa-af86-1b0703bea19d" providerId="ADAL" clId="{DB778A7F-A6F7-4FE8-8545-BD0013C32135}" dt="2022-02-15T11:14:12.986" v="7043" actId="2696"/>
        <pc:sldMkLst>
          <pc:docMk/>
          <pc:sldMk cId="0" sldId="344"/>
        </pc:sldMkLst>
      </pc:sldChg>
      <pc:sldChg chg="addSp delSp modSp mod">
        <pc:chgData name="Rebrošová Anna Ing." userId="bd4fc7c8-2c93-4baa-af86-1b0703bea19d" providerId="ADAL" clId="{DB778A7F-A6F7-4FE8-8545-BD0013C32135}" dt="2022-02-17T09:51:10.528" v="7656" actId="14100"/>
        <pc:sldMkLst>
          <pc:docMk/>
          <pc:sldMk cId="0" sldId="345"/>
        </pc:sldMkLst>
        <pc:spChg chg="mod">
          <ac:chgData name="Rebrošová Anna Ing." userId="bd4fc7c8-2c93-4baa-af86-1b0703bea19d" providerId="ADAL" clId="{DB778A7F-A6F7-4FE8-8545-BD0013C32135}" dt="2022-02-16T05:49:42.217" v="7413" actId="6549"/>
          <ac:spMkLst>
            <pc:docMk/>
            <pc:sldMk cId="0" sldId="345"/>
            <ac:spMk id="2" creationId="{00000000-0000-0000-0000-000000000000}"/>
          </ac:spMkLst>
        </pc:spChg>
        <pc:spChg chg="mod">
          <ac:chgData name="Rebrošová Anna Ing." userId="bd4fc7c8-2c93-4baa-af86-1b0703bea19d" providerId="ADAL" clId="{DB778A7F-A6F7-4FE8-8545-BD0013C32135}" dt="2022-02-16T05:52:03.340" v="7414" actId="14100"/>
          <ac:spMkLst>
            <pc:docMk/>
            <pc:sldMk cId="0" sldId="345"/>
            <ac:spMk id="3" creationId="{00000000-0000-0000-0000-000000000000}"/>
          </ac:spMkLst>
        </pc:spChg>
        <pc:spChg chg="add mod">
          <ac:chgData name="Rebrošová Anna Ing." userId="bd4fc7c8-2c93-4baa-af86-1b0703bea19d" providerId="ADAL" clId="{DB778A7F-A6F7-4FE8-8545-BD0013C32135}" dt="2022-02-17T05:51:17.618" v="7614" actId="113"/>
          <ac:spMkLst>
            <pc:docMk/>
            <pc:sldMk cId="0" sldId="345"/>
            <ac:spMk id="4" creationId="{2F7CAD3C-31DD-430A-854B-19C89E2D4704}"/>
          </ac:spMkLst>
        </pc:spChg>
        <pc:spChg chg="add del mod">
          <ac:chgData name="Rebrošová Anna Ing." userId="bd4fc7c8-2c93-4baa-af86-1b0703bea19d" providerId="ADAL" clId="{DB778A7F-A6F7-4FE8-8545-BD0013C32135}" dt="2022-02-15T11:13:25.903" v="7040"/>
          <ac:spMkLst>
            <pc:docMk/>
            <pc:sldMk cId="0" sldId="345"/>
            <ac:spMk id="5" creationId="{D0985AF5-6F53-4A7C-A02E-ABD9FA4410E3}"/>
          </ac:spMkLst>
        </pc:spChg>
        <pc:picChg chg="add del mod">
          <ac:chgData name="Rebrošová Anna Ing." userId="bd4fc7c8-2c93-4baa-af86-1b0703bea19d" providerId="ADAL" clId="{DB778A7F-A6F7-4FE8-8545-BD0013C32135}" dt="2022-02-15T11:13:19.817" v="7037" actId="478"/>
          <ac:picMkLst>
            <pc:docMk/>
            <pc:sldMk cId="0" sldId="345"/>
            <ac:picMk id="4" creationId="{92F4BD05-7F69-4651-9241-614943D44D41}"/>
          </ac:picMkLst>
        </pc:picChg>
        <pc:picChg chg="add mod">
          <ac:chgData name="Rebrošová Anna Ing." userId="bd4fc7c8-2c93-4baa-af86-1b0703bea19d" providerId="ADAL" clId="{DB778A7F-A6F7-4FE8-8545-BD0013C32135}" dt="2022-02-17T05:51:48.540" v="7618" actId="14100"/>
          <ac:picMkLst>
            <pc:docMk/>
            <pc:sldMk cId="0" sldId="345"/>
            <ac:picMk id="5" creationId="{0B09B4DB-FD3B-41EB-974D-EC85DEA814FB}"/>
          </ac:picMkLst>
        </pc:picChg>
        <pc:picChg chg="add mod">
          <ac:chgData name="Rebrošová Anna Ing." userId="bd4fc7c8-2c93-4baa-af86-1b0703bea19d" providerId="ADAL" clId="{DB778A7F-A6F7-4FE8-8545-BD0013C32135}" dt="2022-02-17T05:51:59.865" v="7620" actId="14100"/>
          <ac:picMkLst>
            <pc:docMk/>
            <pc:sldMk cId="0" sldId="345"/>
            <ac:picMk id="6" creationId="{FEF8FEFF-6173-4475-94DD-2147F0A6DE88}"/>
          </ac:picMkLst>
        </pc:picChg>
        <pc:picChg chg="add mod">
          <ac:chgData name="Rebrošová Anna Ing." userId="bd4fc7c8-2c93-4baa-af86-1b0703bea19d" providerId="ADAL" clId="{DB778A7F-A6F7-4FE8-8545-BD0013C32135}" dt="2022-02-17T05:52:14.106" v="7623" actId="14100"/>
          <ac:picMkLst>
            <pc:docMk/>
            <pc:sldMk cId="0" sldId="345"/>
            <ac:picMk id="7" creationId="{A7C8FB51-76E0-457D-8B59-D841B7560541}"/>
          </ac:picMkLst>
        </pc:picChg>
        <pc:picChg chg="add mod">
          <ac:chgData name="Rebrošová Anna Ing." userId="bd4fc7c8-2c93-4baa-af86-1b0703bea19d" providerId="ADAL" clId="{DB778A7F-A6F7-4FE8-8545-BD0013C32135}" dt="2022-02-17T05:51:38.852" v="7616" actId="14100"/>
          <ac:picMkLst>
            <pc:docMk/>
            <pc:sldMk cId="0" sldId="345"/>
            <ac:picMk id="8" creationId="{303373A6-8FBA-4E93-8AC6-A107FC194B05}"/>
          </ac:picMkLst>
        </pc:picChg>
        <pc:picChg chg="add mod">
          <ac:chgData name="Rebrošová Anna Ing." userId="bd4fc7c8-2c93-4baa-af86-1b0703bea19d" providerId="ADAL" clId="{DB778A7F-A6F7-4FE8-8545-BD0013C32135}" dt="2022-02-17T05:52:03.043" v="7621" actId="14100"/>
          <ac:picMkLst>
            <pc:docMk/>
            <pc:sldMk cId="0" sldId="345"/>
            <ac:picMk id="9" creationId="{F4C2B68E-EFC2-4EE5-BCF3-552023B389C5}"/>
          </ac:picMkLst>
        </pc:picChg>
        <pc:picChg chg="add mod">
          <ac:chgData name="Rebrošová Anna Ing." userId="bd4fc7c8-2c93-4baa-af86-1b0703bea19d" providerId="ADAL" clId="{DB778A7F-A6F7-4FE8-8545-BD0013C32135}" dt="2022-02-17T09:51:10.528" v="7656" actId="14100"/>
          <ac:picMkLst>
            <pc:docMk/>
            <pc:sldMk cId="0" sldId="345"/>
            <ac:picMk id="10" creationId="{498E038E-8A05-45FA-8E47-93ACFD2D9D0B}"/>
          </ac:picMkLst>
        </pc:picChg>
        <pc:picChg chg="add del mod">
          <ac:chgData name="Rebrošová Anna Ing." userId="bd4fc7c8-2c93-4baa-af86-1b0703bea19d" providerId="ADAL" clId="{DB778A7F-A6F7-4FE8-8545-BD0013C32135}" dt="2022-02-17T07:36:17.040" v="7627" actId="478"/>
          <ac:picMkLst>
            <pc:docMk/>
            <pc:sldMk cId="0" sldId="345"/>
            <ac:picMk id="10" creationId="{80CAE683-F798-4F29-AB0B-690694466B4C}"/>
          </ac:picMkLst>
        </pc:picChg>
        <pc:picChg chg="del mod">
          <ac:chgData name="Rebrošová Anna Ing." userId="bd4fc7c8-2c93-4baa-af86-1b0703bea19d" providerId="ADAL" clId="{DB778A7F-A6F7-4FE8-8545-BD0013C32135}" dt="2022-02-15T10:56:45.570" v="7004" actId="478"/>
          <ac:picMkLst>
            <pc:docMk/>
            <pc:sldMk cId="0" sldId="345"/>
            <ac:picMk id="7170" creationId="{00000000-0000-0000-0000-000000000000}"/>
          </ac:picMkLst>
        </pc:picChg>
      </pc:sldChg>
      <pc:sldChg chg="addSp delSp modSp mod">
        <pc:chgData name="Rebrošová Anna Ing." userId="bd4fc7c8-2c93-4baa-af86-1b0703bea19d" providerId="ADAL" clId="{DB778A7F-A6F7-4FE8-8545-BD0013C32135}" dt="2022-02-14T11:15:53.455" v="3494" actId="113"/>
        <pc:sldMkLst>
          <pc:docMk/>
          <pc:sldMk cId="0" sldId="346"/>
        </pc:sldMkLst>
        <pc:spChg chg="mod">
          <ac:chgData name="Rebrošová Anna Ing." userId="bd4fc7c8-2c93-4baa-af86-1b0703bea19d" providerId="ADAL" clId="{DB778A7F-A6F7-4FE8-8545-BD0013C32135}" dt="2022-02-14T09:44:18.510" v="3362" actId="6549"/>
          <ac:spMkLst>
            <pc:docMk/>
            <pc:sldMk cId="0" sldId="346"/>
            <ac:spMk id="2" creationId="{00000000-0000-0000-0000-000000000000}"/>
          </ac:spMkLst>
        </pc:spChg>
        <pc:spChg chg="mod">
          <ac:chgData name="Rebrošová Anna Ing." userId="bd4fc7c8-2c93-4baa-af86-1b0703bea19d" providerId="ADAL" clId="{DB778A7F-A6F7-4FE8-8545-BD0013C32135}" dt="2022-02-14T09:55:04.042" v="3367" actId="14100"/>
          <ac:spMkLst>
            <pc:docMk/>
            <pc:sldMk cId="0" sldId="346"/>
            <ac:spMk id="3" creationId="{00000000-0000-0000-0000-000000000000}"/>
          </ac:spMkLst>
        </pc:spChg>
        <pc:spChg chg="add mod">
          <ac:chgData name="Rebrošová Anna Ing." userId="bd4fc7c8-2c93-4baa-af86-1b0703bea19d" providerId="ADAL" clId="{DB778A7F-A6F7-4FE8-8545-BD0013C32135}" dt="2022-02-14T11:15:53.455" v="3494" actId="113"/>
          <ac:spMkLst>
            <pc:docMk/>
            <pc:sldMk cId="0" sldId="346"/>
            <ac:spMk id="5" creationId="{F9995ED5-2922-4378-99E6-3067BA2BA10B}"/>
          </ac:spMkLst>
        </pc:spChg>
        <pc:picChg chg="add mod">
          <ac:chgData name="Rebrošová Anna Ing." userId="bd4fc7c8-2c93-4baa-af86-1b0703bea19d" providerId="ADAL" clId="{DB778A7F-A6F7-4FE8-8545-BD0013C32135}" dt="2022-02-14T09:56:24.391" v="3399" actId="14100"/>
          <ac:picMkLst>
            <pc:docMk/>
            <pc:sldMk cId="0" sldId="346"/>
            <ac:picMk id="4" creationId="{83685A26-9D3D-4700-8CD3-3901EE71DE63}"/>
          </ac:picMkLst>
        </pc:picChg>
        <pc:picChg chg="del">
          <ac:chgData name="Rebrošová Anna Ing." userId="bd4fc7c8-2c93-4baa-af86-1b0703bea19d" providerId="ADAL" clId="{DB778A7F-A6F7-4FE8-8545-BD0013C32135}" dt="2022-02-14T09:44:28.617" v="3363" actId="478"/>
          <ac:picMkLst>
            <pc:docMk/>
            <pc:sldMk cId="0" sldId="346"/>
            <ac:picMk id="16386" creationId="{00000000-0000-0000-0000-000000000000}"/>
          </ac:picMkLst>
        </pc:picChg>
      </pc:sldChg>
      <pc:sldChg chg="addSp delSp modSp mod">
        <pc:chgData name="Rebrošová Anna Ing." userId="bd4fc7c8-2c93-4baa-af86-1b0703bea19d" providerId="ADAL" clId="{DB778A7F-A6F7-4FE8-8545-BD0013C32135}" dt="2022-02-15T08:23:49.055" v="4687" actId="14100"/>
        <pc:sldMkLst>
          <pc:docMk/>
          <pc:sldMk cId="0" sldId="347"/>
        </pc:sldMkLst>
        <pc:spChg chg="mod">
          <ac:chgData name="Rebrošová Anna Ing." userId="bd4fc7c8-2c93-4baa-af86-1b0703bea19d" providerId="ADAL" clId="{DB778A7F-A6F7-4FE8-8545-BD0013C32135}" dt="2022-02-14T09:56:45.954" v="3424" actId="6549"/>
          <ac:spMkLst>
            <pc:docMk/>
            <pc:sldMk cId="0" sldId="347"/>
            <ac:spMk id="2" creationId="{00000000-0000-0000-0000-000000000000}"/>
          </ac:spMkLst>
        </pc:spChg>
        <pc:spChg chg="mod">
          <ac:chgData name="Rebrošová Anna Ing." userId="bd4fc7c8-2c93-4baa-af86-1b0703bea19d" providerId="ADAL" clId="{DB778A7F-A6F7-4FE8-8545-BD0013C32135}" dt="2022-02-14T11:16:12.731" v="3496" actId="6549"/>
          <ac:spMkLst>
            <pc:docMk/>
            <pc:sldMk cId="0" sldId="347"/>
            <ac:spMk id="3" creationId="{00000000-0000-0000-0000-000000000000}"/>
          </ac:spMkLst>
        </pc:spChg>
        <pc:spChg chg="add mod">
          <ac:chgData name="Rebrošová Anna Ing." userId="bd4fc7c8-2c93-4baa-af86-1b0703bea19d" providerId="ADAL" clId="{DB778A7F-A6F7-4FE8-8545-BD0013C32135}" dt="2022-02-15T08:23:36.814" v="4685" actId="14100"/>
          <ac:spMkLst>
            <pc:docMk/>
            <pc:sldMk cId="0" sldId="347"/>
            <ac:spMk id="6" creationId="{3B5EF529-DD3C-492A-8D42-69907FBBE81F}"/>
          </ac:spMkLst>
        </pc:spChg>
        <pc:picChg chg="add mod">
          <ac:chgData name="Rebrošová Anna Ing." userId="bd4fc7c8-2c93-4baa-af86-1b0703bea19d" providerId="ADAL" clId="{DB778A7F-A6F7-4FE8-8545-BD0013C32135}" dt="2022-02-15T08:23:49.055" v="4687" actId="14100"/>
          <ac:picMkLst>
            <pc:docMk/>
            <pc:sldMk cId="0" sldId="347"/>
            <ac:picMk id="4" creationId="{20AE774F-409E-43CA-A1A8-887D348C94D2}"/>
          </ac:picMkLst>
        </pc:picChg>
        <pc:picChg chg="add del mod">
          <ac:chgData name="Rebrošová Anna Ing." userId="bd4fc7c8-2c93-4baa-af86-1b0703bea19d" providerId="ADAL" clId="{DB778A7F-A6F7-4FE8-8545-BD0013C32135}" dt="2022-02-14T11:18:53.786" v="3506" actId="478"/>
          <ac:picMkLst>
            <pc:docMk/>
            <pc:sldMk cId="0" sldId="347"/>
            <ac:picMk id="5" creationId="{B8E2B853-65C0-499A-B792-A7231954C953}"/>
          </ac:picMkLst>
        </pc:picChg>
        <pc:picChg chg="del">
          <ac:chgData name="Rebrošová Anna Ing." userId="bd4fc7c8-2c93-4baa-af86-1b0703bea19d" providerId="ADAL" clId="{DB778A7F-A6F7-4FE8-8545-BD0013C32135}" dt="2022-02-14T11:16:09.422" v="3495" actId="478"/>
          <ac:picMkLst>
            <pc:docMk/>
            <pc:sldMk cId="0" sldId="347"/>
            <ac:picMk id="17410" creationId="{00000000-0000-0000-0000-000000000000}"/>
          </ac:picMkLst>
        </pc:picChg>
      </pc:sldChg>
      <pc:sldChg chg="new del">
        <pc:chgData name="Rebrošová Anna Ing." userId="bd4fc7c8-2c93-4baa-af86-1b0703bea19d" providerId="ADAL" clId="{DB778A7F-A6F7-4FE8-8545-BD0013C32135}" dt="2022-02-15T07:39:56.489" v="4115" actId="2696"/>
        <pc:sldMkLst>
          <pc:docMk/>
          <pc:sldMk cId="54681474" sldId="348"/>
        </pc:sldMkLst>
      </pc:sldChg>
      <pc:sldChg chg="new del mod modShow">
        <pc:chgData name="Rebrošová Anna Ing." userId="bd4fc7c8-2c93-4baa-af86-1b0703bea19d" providerId="ADAL" clId="{DB778A7F-A6F7-4FE8-8545-BD0013C32135}" dt="2022-02-15T07:39:41.135" v="4113" actId="2696"/>
        <pc:sldMkLst>
          <pc:docMk/>
          <pc:sldMk cId="1172155984" sldId="348"/>
        </pc:sldMkLst>
      </pc:sldChg>
      <pc:sldChg chg="addSp delSp modSp new mod">
        <pc:chgData name="Rebrošová Anna Ing." userId="bd4fc7c8-2c93-4baa-af86-1b0703bea19d" providerId="ADAL" clId="{DB778A7F-A6F7-4FE8-8545-BD0013C32135}" dt="2022-02-15T08:24:22.855" v="4690" actId="14100"/>
        <pc:sldMkLst>
          <pc:docMk/>
          <pc:sldMk cId="2747403666" sldId="348"/>
        </pc:sldMkLst>
        <pc:spChg chg="mod">
          <ac:chgData name="Rebrošová Anna Ing." userId="bd4fc7c8-2c93-4baa-af86-1b0703bea19d" providerId="ADAL" clId="{DB778A7F-A6F7-4FE8-8545-BD0013C32135}" dt="2022-02-15T07:42:35.043" v="4173" actId="113"/>
          <ac:spMkLst>
            <pc:docMk/>
            <pc:sldMk cId="2747403666" sldId="348"/>
            <ac:spMk id="2" creationId="{EFE3C873-3459-49ED-8C6C-3E1A9E27FA6E}"/>
          </ac:spMkLst>
        </pc:spChg>
        <pc:spChg chg="del">
          <ac:chgData name="Rebrošová Anna Ing." userId="bd4fc7c8-2c93-4baa-af86-1b0703bea19d" providerId="ADAL" clId="{DB778A7F-A6F7-4FE8-8545-BD0013C32135}" dt="2022-02-15T07:40:25.942" v="4132"/>
          <ac:spMkLst>
            <pc:docMk/>
            <pc:sldMk cId="2747403666" sldId="348"/>
            <ac:spMk id="3" creationId="{B9766470-4727-47FA-B864-B583486D70D7}"/>
          </ac:spMkLst>
        </pc:spChg>
        <pc:spChg chg="add mod">
          <ac:chgData name="Rebrošová Anna Ing." userId="bd4fc7c8-2c93-4baa-af86-1b0703bea19d" providerId="ADAL" clId="{DB778A7F-A6F7-4FE8-8545-BD0013C32135}" dt="2022-02-15T08:24:22.855" v="4690" actId="14100"/>
          <ac:spMkLst>
            <pc:docMk/>
            <pc:sldMk cId="2747403666" sldId="348"/>
            <ac:spMk id="5" creationId="{0210E42B-D9AB-4E3B-BE5F-637D66557A1E}"/>
          </ac:spMkLst>
        </pc:spChg>
        <pc:picChg chg="add mod">
          <ac:chgData name="Rebrošová Anna Ing." userId="bd4fc7c8-2c93-4baa-af86-1b0703bea19d" providerId="ADAL" clId="{DB778A7F-A6F7-4FE8-8545-BD0013C32135}" dt="2022-02-15T07:40:35.180" v="4133" actId="14100"/>
          <ac:picMkLst>
            <pc:docMk/>
            <pc:sldMk cId="2747403666" sldId="348"/>
            <ac:picMk id="4" creationId="{9C03A2A3-D035-4502-81D3-47897CCA6D13}"/>
          </ac:picMkLst>
        </pc:picChg>
      </pc:sldChg>
      <pc:sldChg chg="addSp delSp modSp new mod">
        <pc:chgData name="Rebrošová Anna Ing." userId="bd4fc7c8-2c93-4baa-af86-1b0703bea19d" providerId="ADAL" clId="{DB778A7F-A6F7-4FE8-8545-BD0013C32135}" dt="2022-02-15T11:33:30.381" v="7348" actId="688"/>
        <pc:sldMkLst>
          <pc:docMk/>
          <pc:sldMk cId="1979808051" sldId="349"/>
        </pc:sldMkLst>
        <pc:spChg chg="mod">
          <ac:chgData name="Rebrošová Anna Ing." userId="bd4fc7c8-2c93-4baa-af86-1b0703bea19d" providerId="ADAL" clId="{DB778A7F-A6F7-4FE8-8545-BD0013C32135}" dt="2022-02-15T08:38:09.296" v="5169" actId="113"/>
          <ac:spMkLst>
            <pc:docMk/>
            <pc:sldMk cId="1979808051" sldId="349"/>
            <ac:spMk id="2" creationId="{B79B2835-4F9F-4EF7-AF3D-CF8C555DFA9F}"/>
          </ac:spMkLst>
        </pc:spChg>
        <pc:spChg chg="del">
          <ac:chgData name="Rebrošová Anna Ing." userId="bd4fc7c8-2c93-4baa-af86-1b0703bea19d" providerId="ADAL" clId="{DB778A7F-A6F7-4FE8-8545-BD0013C32135}" dt="2022-02-15T07:47:57.550" v="4191"/>
          <ac:spMkLst>
            <pc:docMk/>
            <pc:sldMk cId="1979808051" sldId="349"/>
            <ac:spMk id="3" creationId="{A98A2F2C-3AD5-4924-9F3C-58C47AA372EB}"/>
          </ac:spMkLst>
        </pc:spChg>
        <pc:spChg chg="add mod">
          <ac:chgData name="Rebrošová Anna Ing." userId="bd4fc7c8-2c93-4baa-af86-1b0703bea19d" providerId="ADAL" clId="{DB778A7F-A6F7-4FE8-8545-BD0013C32135}" dt="2022-02-15T08:24:45.934" v="4693" actId="14100"/>
          <ac:spMkLst>
            <pc:docMk/>
            <pc:sldMk cId="1979808051" sldId="349"/>
            <ac:spMk id="5" creationId="{57269834-DE36-47A6-A592-2D9E73414A27}"/>
          </ac:spMkLst>
        </pc:spChg>
        <pc:spChg chg="add del mod">
          <ac:chgData name="Rebrošová Anna Ing." userId="bd4fc7c8-2c93-4baa-af86-1b0703bea19d" providerId="ADAL" clId="{DB778A7F-A6F7-4FE8-8545-BD0013C32135}" dt="2022-02-15T11:26:45.073" v="7051" actId="478"/>
          <ac:spMkLst>
            <pc:docMk/>
            <pc:sldMk cId="1979808051" sldId="349"/>
            <ac:spMk id="6" creationId="{FA3CC7DE-4120-47FA-8ED8-0255C8B047A9}"/>
          </ac:spMkLst>
        </pc:spChg>
        <pc:spChg chg="add mod">
          <ac:chgData name="Rebrošová Anna Ing." userId="bd4fc7c8-2c93-4baa-af86-1b0703bea19d" providerId="ADAL" clId="{DB778A7F-A6F7-4FE8-8545-BD0013C32135}" dt="2022-02-15T11:33:30.381" v="7348" actId="688"/>
          <ac:spMkLst>
            <pc:docMk/>
            <pc:sldMk cId="1979808051" sldId="349"/>
            <ac:spMk id="7" creationId="{E1EADD04-8171-4029-B831-47DDD762F97E}"/>
          </ac:spMkLst>
        </pc:spChg>
        <pc:picChg chg="add mod">
          <ac:chgData name="Rebrošová Anna Ing." userId="bd4fc7c8-2c93-4baa-af86-1b0703bea19d" providerId="ADAL" clId="{DB778A7F-A6F7-4FE8-8545-BD0013C32135}" dt="2022-02-15T11:32:31.335" v="7347" actId="14100"/>
          <ac:picMkLst>
            <pc:docMk/>
            <pc:sldMk cId="1979808051" sldId="349"/>
            <ac:picMk id="4" creationId="{12558967-36F4-4A55-8E58-A9A1D869F469}"/>
          </ac:picMkLst>
        </pc:picChg>
      </pc:sldChg>
      <pc:sldChg chg="addSp delSp modSp new mod">
        <pc:chgData name="Rebrošová Anna Ing." userId="bd4fc7c8-2c93-4baa-af86-1b0703bea19d" providerId="ADAL" clId="{DB778A7F-A6F7-4FE8-8545-BD0013C32135}" dt="2022-02-15T08:36:04.174" v="5155" actId="113"/>
        <pc:sldMkLst>
          <pc:docMk/>
          <pc:sldMk cId="1798841194" sldId="350"/>
        </pc:sldMkLst>
        <pc:spChg chg="mod">
          <ac:chgData name="Rebrošová Anna Ing." userId="bd4fc7c8-2c93-4baa-af86-1b0703bea19d" providerId="ADAL" clId="{DB778A7F-A6F7-4FE8-8545-BD0013C32135}" dt="2022-02-15T08:34:33.325" v="5125" actId="113"/>
          <ac:spMkLst>
            <pc:docMk/>
            <pc:sldMk cId="1798841194" sldId="350"/>
            <ac:spMk id="2" creationId="{38560BF7-B3C6-4D7C-BCA1-17606AA84711}"/>
          </ac:spMkLst>
        </pc:spChg>
        <pc:spChg chg="del">
          <ac:chgData name="Rebrošová Anna Ing." userId="bd4fc7c8-2c93-4baa-af86-1b0703bea19d" providerId="ADAL" clId="{DB778A7F-A6F7-4FE8-8545-BD0013C32135}" dt="2022-02-15T08:34:45.034" v="5126"/>
          <ac:spMkLst>
            <pc:docMk/>
            <pc:sldMk cId="1798841194" sldId="350"/>
            <ac:spMk id="3" creationId="{C2423CB0-90F7-484E-A227-5D013F900A30}"/>
          </ac:spMkLst>
        </pc:spChg>
        <pc:spChg chg="add mod">
          <ac:chgData name="Rebrošová Anna Ing." userId="bd4fc7c8-2c93-4baa-af86-1b0703bea19d" providerId="ADAL" clId="{DB778A7F-A6F7-4FE8-8545-BD0013C32135}" dt="2022-02-15T08:36:04.174" v="5155" actId="113"/>
          <ac:spMkLst>
            <pc:docMk/>
            <pc:sldMk cId="1798841194" sldId="350"/>
            <ac:spMk id="5" creationId="{6253FB38-6DF7-4985-BE5F-2120FAB416AD}"/>
          </ac:spMkLst>
        </pc:spChg>
        <pc:picChg chg="add mod">
          <ac:chgData name="Rebrošová Anna Ing." userId="bd4fc7c8-2c93-4baa-af86-1b0703bea19d" providerId="ADAL" clId="{DB778A7F-A6F7-4FE8-8545-BD0013C32135}" dt="2022-02-15T08:35:28.877" v="5130" actId="14100"/>
          <ac:picMkLst>
            <pc:docMk/>
            <pc:sldMk cId="1798841194" sldId="350"/>
            <ac:picMk id="4" creationId="{8F78B74D-5935-42E2-A472-10D09B3ACEF8}"/>
          </ac:picMkLst>
        </pc:picChg>
      </pc:sldChg>
      <pc:sldChg chg="addSp delSp modSp new mod">
        <pc:chgData name="Rebrošová Anna Ing." userId="bd4fc7c8-2c93-4baa-af86-1b0703bea19d" providerId="ADAL" clId="{DB778A7F-A6F7-4FE8-8545-BD0013C32135}" dt="2022-02-15T08:42:03.714" v="5233" actId="14100"/>
        <pc:sldMkLst>
          <pc:docMk/>
          <pc:sldMk cId="4044227306" sldId="351"/>
        </pc:sldMkLst>
        <pc:spChg chg="mod">
          <ac:chgData name="Rebrošová Anna Ing." userId="bd4fc7c8-2c93-4baa-af86-1b0703bea19d" providerId="ADAL" clId="{DB778A7F-A6F7-4FE8-8545-BD0013C32135}" dt="2022-02-15T08:41:34.933" v="5228" actId="113"/>
          <ac:spMkLst>
            <pc:docMk/>
            <pc:sldMk cId="4044227306" sldId="351"/>
            <ac:spMk id="2" creationId="{151826F7-EE71-4058-90CA-B8625F786CA5}"/>
          </ac:spMkLst>
        </pc:spChg>
        <pc:spChg chg="del">
          <ac:chgData name="Rebrošová Anna Ing." userId="bd4fc7c8-2c93-4baa-af86-1b0703bea19d" providerId="ADAL" clId="{DB778A7F-A6F7-4FE8-8545-BD0013C32135}" dt="2022-02-15T08:40:32.739" v="5171"/>
          <ac:spMkLst>
            <pc:docMk/>
            <pc:sldMk cId="4044227306" sldId="351"/>
            <ac:spMk id="3" creationId="{EE874A37-75F2-4010-B97C-701215CADEED}"/>
          </ac:spMkLst>
        </pc:spChg>
        <pc:spChg chg="add mod">
          <ac:chgData name="Rebrošová Anna Ing." userId="bd4fc7c8-2c93-4baa-af86-1b0703bea19d" providerId="ADAL" clId="{DB778A7F-A6F7-4FE8-8545-BD0013C32135}" dt="2022-02-15T08:41:44.823" v="5230" actId="14100"/>
          <ac:spMkLst>
            <pc:docMk/>
            <pc:sldMk cId="4044227306" sldId="351"/>
            <ac:spMk id="5" creationId="{F5A39058-5AF8-45C8-9B59-DE05DED5006E}"/>
          </ac:spMkLst>
        </pc:spChg>
        <pc:picChg chg="add mod">
          <ac:chgData name="Rebrošová Anna Ing." userId="bd4fc7c8-2c93-4baa-af86-1b0703bea19d" providerId="ADAL" clId="{DB778A7F-A6F7-4FE8-8545-BD0013C32135}" dt="2022-02-15T08:42:03.714" v="5233" actId="14100"/>
          <ac:picMkLst>
            <pc:docMk/>
            <pc:sldMk cId="4044227306" sldId="351"/>
            <ac:picMk id="4" creationId="{9A9ECFE3-4E06-4FB9-B01F-BD4F600D7BC1}"/>
          </ac:picMkLst>
        </pc:picChg>
      </pc:sldChg>
      <pc:sldChg chg="addSp delSp modSp new mod">
        <pc:chgData name="Rebrošová Anna Ing." userId="bd4fc7c8-2c93-4baa-af86-1b0703bea19d" providerId="ADAL" clId="{DB778A7F-A6F7-4FE8-8545-BD0013C32135}" dt="2022-02-15T08:50:57.744" v="5359" actId="14100"/>
        <pc:sldMkLst>
          <pc:docMk/>
          <pc:sldMk cId="540668224" sldId="352"/>
        </pc:sldMkLst>
        <pc:spChg chg="mod">
          <ac:chgData name="Rebrošová Anna Ing." userId="bd4fc7c8-2c93-4baa-af86-1b0703bea19d" providerId="ADAL" clId="{DB778A7F-A6F7-4FE8-8545-BD0013C32135}" dt="2022-02-15T08:49:01.612" v="5308" actId="113"/>
          <ac:spMkLst>
            <pc:docMk/>
            <pc:sldMk cId="540668224" sldId="352"/>
            <ac:spMk id="2" creationId="{6679E2E5-A152-4265-AF1E-1EE1708AD6D3}"/>
          </ac:spMkLst>
        </pc:spChg>
        <pc:spChg chg="del">
          <ac:chgData name="Rebrošová Anna Ing." userId="bd4fc7c8-2c93-4baa-af86-1b0703bea19d" providerId="ADAL" clId="{DB778A7F-A6F7-4FE8-8545-BD0013C32135}" dt="2022-02-15T08:48:42.773" v="5292"/>
          <ac:spMkLst>
            <pc:docMk/>
            <pc:sldMk cId="540668224" sldId="352"/>
            <ac:spMk id="3" creationId="{C39193B2-01A0-4A98-8BDF-753FE379FEE5}"/>
          </ac:spMkLst>
        </pc:spChg>
        <pc:spChg chg="add del mod">
          <ac:chgData name="Rebrošová Anna Ing." userId="bd4fc7c8-2c93-4baa-af86-1b0703bea19d" providerId="ADAL" clId="{DB778A7F-A6F7-4FE8-8545-BD0013C32135}" dt="2022-02-15T08:49:54.274" v="5312"/>
          <ac:spMkLst>
            <pc:docMk/>
            <pc:sldMk cId="540668224" sldId="352"/>
            <ac:spMk id="5" creationId="{121E910B-108C-4724-B452-B79FED4A8660}"/>
          </ac:spMkLst>
        </pc:spChg>
        <pc:spChg chg="add mod">
          <ac:chgData name="Rebrošová Anna Ing." userId="bd4fc7c8-2c93-4baa-af86-1b0703bea19d" providerId="ADAL" clId="{DB778A7F-A6F7-4FE8-8545-BD0013C32135}" dt="2022-02-15T08:50:57.744" v="5359" actId="14100"/>
          <ac:spMkLst>
            <pc:docMk/>
            <pc:sldMk cId="540668224" sldId="352"/>
            <ac:spMk id="7" creationId="{E0A3C138-0CE6-4B52-93B8-011657E59F37}"/>
          </ac:spMkLst>
        </pc:spChg>
        <pc:picChg chg="add mod">
          <ac:chgData name="Rebrošová Anna Ing." userId="bd4fc7c8-2c93-4baa-af86-1b0703bea19d" providerId="ADAL" clId="{DB778A7F-A6F7-4FE8-8545-BD0013C32135}" dt="2022-02-15T08:49:06.225" v="5309" actId="1076"/>
          <ac:picMkLst>
            <pc:docMk/>
            <pc:sldMk cId="540668224" sldId="352"/>
            <ac:picMk id="4" creationId="{68CAD023-BDE4-4020-953D-349F6BF950B6}"/>
          </ac:picMkLst>
        </pc:picChg>
        <pc:picChg chg="add mod">
          <ac:chgData name="Rebrošová Anna Ing." userId="bd4fc7c8-2c93-4baa-af86-1b0703bea19d" providerId="ADAL" clId="{DB778A7F-A6F7-4FE8-8545-BD0013C32135}" dt="2022-02-15T08:50:16.057" v="5317" actId="14100"/>
          <ac:picMkLst>
            <pc:docMk/>
            <pc:sldMk cId="540668224" sldId="352"/>
            <ac:picMk id="6" creationId="{C9EC32F8-363A-492F-AFD5-A78F05E20816}"/>
          </ac:picMkLst>
        </pc:picChg>
      </pc:sldChg>
      <pc:sldChg chg="addSp delSp modSp new mod">
        <pc:chgData name="Rebrošová Anna Ing." userId="bd4fc7c8-2c93-4baa-af86-1b0703bea19d" providerId="ADAL" clId="{DB778A7F-A6F7-4FE8-8545-BD0013C32135}" dt="2022-02-15T09:25:33.625" v="5668" actId="113"/>
        <pc:sldMkLst>
          <pc:docMk/>
          <pc:sldMk cId="2315618474" sldId="353"/>
        </pc:sldMkLst>
        <pc:spChg chg="mod">
          <ac:chgData name="Rebrošová Anna Ing." userId="bd4fc7c8-2c93-4baa-af86-1b0703bea19d" providerId="ADAL" clId="{DB778A7F-A6F7-4FE8-8545-BD0013C32135}" dt="2022-02-15T09:25:33.625" v="5668" actId="113"/>
          <ac:spMkLst>
            <pc:docMk/>
            <pc:sldMk cId="2315618474" sldId="353"/>
            <ac:spMk id="2" creationId="{C35F230F-4E1B-47B1-A0CB-39700D612A74}"/>
          </ac:spMkLst>
        </pc:spChg>
        <pc:spChg chg="add mod">
          <ac:chgData name="Rebrošová Anna Ing." userId="bd4fc7c8-2c93-4baa-af86-1b0703bea19d" providerId="ADAL" clId="{DB778A7F-A6F7-4FE8-8545-BD0013C32135}" dt="2022-02-15T09:24:44.622" v="5645" actId="113"/>
          <ac:spMkLst>
            <pc:docMk/>
            <pc:sldMk cId="2315618474" sldId="353"/>
            <ac:spMk id="8" creationId="{08CBB875-6B56-4A25-AF62-481852F950DE}"/>
          </ac:spMkLst>
        </pc:spChg>
        <pc:picChg chg="add del mod">
          <ac:chgData name="Rebrošová Anna Ing." userId="bd4fc7c8-2c93-4baa-af86-1b0703bea19d" providerId="ADAL" clId="{DB778A7F-A6F7-4FE8-8545-BD0013C32135}" dt="2022-02-15T09:16:00.892" v="5368" actId="478"/>
          <ac:picMkLst>
            <pc:docMk/>
            <pc:sldMk cId="2315618474" sldId="353"/>
            <ac:picMk id="3" creationId="{EB92562D-A7A6-4AFA-97A3-0D57DA97D8D8}"/>
          </ac:picMkLst>
        </pc:picChg>
        <pc:picChg chg="add mod">
          <ac:chgData name="Rebrošová Anna Ing." userId="bd4fc7c8-2c93-4baa-af86-1b0703bea19d" providerId="ADAL" clId="{DB778A7F-A6F7-4FE8-8545-BD0013C32135}" dt="2022-02-15T09:25:09.451" v="5650" actId="1076"/>
          <ac:picMkLst>
            <pc:docMk/>
            <pc:sldMk cId="2315618474" sldId="353"/>
            <ac:picMk id="4" creationId="{15D74DF1-03C0-4F07-8FE9-369F24EA751D}"/>
          </ac:picMkLst>
        </pc:picChg>
        <pc:picChg chg="add mod">
          <ac:chgData name="Rebrošová Anna Ing." userId="bd4fc7c8-2c93-4baa-af86-1b0703bea19d" providerId="ADAL" clId="{DB778A7F-A6F7-4FE8-8545-BD0013C32135}" dt="2022-02-15T09:25:05.922" v="5649" actId="1076"/>
          <ac:picMkLst>
            <pc:docMk/>
            <pc:sldMk cId="2315618474" sldId="353"/>
            <ac:picMk id="5" creationId="{EA36749C-8AB6-48DF-8D8A-F1B045F900F0}"/>
          </ac:picMkLst>
        </pc:picChg>
        <pc:picChg chg="add mod">
          <ac:chgData name="Rebrošová Anna Ing." userId="bd4fc7c8-2c93-4baa-af86-1b0703bea19d" providerId="ADAL" clId="{DB778A7F-A6F7-4FE8-8545-BD0013C32135}" dt="2022-02-15T09:24:52.429" v="5646" actId="1076"/>
          <ac:picMkLst>
            <pc:docMk/>
            <pc:sldMk cId="2315618474" sldId="353"/>
            <ac:picMk id="6" creationId="{165143FD-0A39-4222-A0B5-48D4D69C5935}"/>
          </ac:picMkLst>
        </pc:picChg>
        <pc:picChg chg="add mod">
          <ac:chgData name="Rebrošová Anna Ing." userId="bd4fc7c8-2c93-4baa-af86-1b0703bea19d" providerId="ADAL" clId="{DB778A7F-A6F7-4FE8-8545-BD0013C32135}" dt="2022-02-15T09:25:02.898" v="5648" actId="1076"/>
          <ac:picMkLst>
            <pc:docMk/>
            <pc:sldMk cId="2315618474" sldId="353"/>
            <ac:picMk id="7" creationId="{797F53E8-4B40-4B12-A4DB-29536BB06396}"/>
          </ac:picMkLst>
        </pc:picChg>
      </pc:sldChg>
      <pc:sldChg chg="addSp delSp modSp new mod">
        <pc:chgData name="Rebrošová Anna Ing." userId="bd4fc7c8-2c93-4baa-af86-1b0703bea19d" providerId="ADAL" clId="{DB778A7F-A6F7-4FE8-8545-BD0013C32135}" dt="2022-02-17T10:25:57.434" v="7715" actId="14100"/>
        <pc:sldMkLst>
          <pc:docMk/>
          <pc:sldMk cId="3555476814" sldId="354"/>
        </pc:sldMkLst>
        <pc:spChg chg="mod">
          <ac:chgData name="Rebrošová Anna Ing." userId="bd4fc7c8-2c93-4baa-af86-1b0703bea19d" providerId="ADAL" clId="{DB778A7F-A6F7-4FE8-8545-BD0013C32135}" dt="2022-02-17T09:51:56.371" v="7687" actId="20577"/>
          <ac:spMkLst>
            <pc:docMk/>
            <pc:sldMk cId="3555476814" sldId="354"/>
            <ac:spMk id="2" creationId="{6DA1E20F-5537-416B-9111-7039A7FDC85C}"/>
          </ac:spMkLst>
        </pc:spChg>
        <pc:picChg chg="add mod">
          <ac:chgData name="Rebrošová Anna Ing." userId="bd4fc7c8-2c93-4baa-af86-1b0703bea19d" providerId="ADAL" clId="{DB778A7F-A6F7-4FE8-8545-BD0013C32135}" dt="2022-02-17T10:25:57.434" v="7715" actId="14100"/>
          <ac:picMkLst>
            <pc:docMk/>
            <pc:sldMk cId="3555476814" sldId="354"/>
            <ac:picMk id="3" creationId="{E6886714-F940-45B5-897B-76C1F1DD2872}"/>
          </ac:picMkLst>
        </pc:picChg>
        <pc:picChg chg="add mod">
          <ac:chgData name="Rebrošová Anna Ing." userId="bd4fc7c8-2c93-4baa-af86-1b0703bea19d" providerId="ADAL" clId="{DB778A7F-A6F7-4FE8-8545-BD0013C32135}" dt="2022-02-17T10:25:27.647" v="7710" actId="14100"/>
          <ac:picMkLst>
            <pc:docMk/>
            <pc:sldMk cId="3555476814" sldId="354"/>
            <ac:picMk id="4" creationId="{EE87C2D3-24D5-4E9E-8CE5-E0A1B7406FC5}"/>
          </ac:picMkLst>
        </pc:picChg>
        <pc:picChg chg="add del">
          <ac:chgData name="Rebrošová Anna Ing." userId="bd4fc7c8-2c93-4baa-af86-1b0703bea19d" providerId="ADAL" clId="{DB778A7F-A6F7-4FE8-8545-BD0013C32135}" dt="2022-02-17T10:15:16.662" v="7691" actId="478"/>
          <ac:picMkLst>
            <pc:docMk/>
            <pc:sldMk cId="3555476814" sldId="354"/>
            <ac:picMk id="5" creationId="{C59F759C-2BE4-49BD-B6A8-6BC4440C7589}"/>
          </ac:picMkLst>
        </pc:picChg>
        <pc:picChg chg="add mod">
          <ac:chgData name="Rebrošová Anna Ing." userId="bd4fc7c8-2c93-4baa-af86-1b0703bea19d" providerId="ADAL" clId="{DB778A7F-A6F7-4FE8-8545-BD0013C32135}" dt="2022-02-17T10:25:17.359" v="7708" actId="14100"/>
          <ac:picMkLst>
            <pc:docMk/>
            <pc:sldMk cId="3555476814" sldId="354"/>
            <ac:picMk id="6" creationId="{8193A164-FD7E-4EEB-B656-0F5E9681BF0C}"/>
          </ac:picMkLst>
        </pc:picChg>
        <pc:picChg chg="add mod">
          <ac:chgData name="Rebrošová Anna Ing." userId="bd4fc7c8-2c93-4baa-af86-1b0703bea19d" providerId="ADAL" clId="{DB778A7F-A6F7-4FE8-8545-BD0013C32135}" dt="2022-02-17T10:25:42.275" v="7712" actId="14100"/>
          <ac:picMkLst>
            <pc:docMk/>
            <pc:sldMk cId="3555476814" sldId="354"/>
            <ac:picMk id="7" creationId="{C5C9F9E7-ED9A-4B86-B4AA-86706F27276E}"/>
          </ac:picMkLst>
        </pc:picChg>
        <pc:picChg chg="add del">
          <ac:chgData name="Rebrošová Anna Ing." userId="bd4fc7c8-2c93-4baa-af86-1b0703bea19d" providerId="ADAL" clId="{DB778A7F-A6F7-4FE8-8545-BD0013C32135}" dt="2022-02-17T10:24:45.413" v="7701" actId="478"/>
          <ac:picMkLst>
            <pc:docMk/>
            <pc:sldMk cId="3555476814" sldId="354"/>
            <ac:picMk id="9" creationId="{08AEADA6-360D-4D6C-AAC9-8C6DA2B64A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2E1CD7C-023C-4F6B-A9CB-93CA2477EDAB}" type="datetimeFigureOut">
              <a:rPr lang="sk-SK" smtClean="0"/>
              <a:pPr/>
              <a:t>17. 2. 2022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17. 2. 2022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2E1CD7C-023C-4F6B-A9CB-93CA2477EDAB}" type="datetimeFigureOut">
              <a:rPr lang="sk-SK" smtClean="0"/>
              <a:pPr/>
              <a:t>17. 2. 2022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17. 2. 2022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17. 2. 2022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E1CD7C-023C-4F6B-A9CB-93CA2477EDAB}" type="datetimeFigureOut">
              <a:rPr lang="sk-SK" smtClean="0"/>
              <a:pPr/>
              <a:t>17. 2. 2022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E1CD7C-023C-4F6B-A9CB-93CA2477EDAB}" type="datetimeFigureOut">
              <a:rPr lang="sk-SK" smtClean="0"/>
              <a:pPr/>
              <a:t>17. 2. 2022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17. 2. 2022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17. 2. 2022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17. 2. 2022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2E1CD7C-023C-4F6B-A9CB-93CA2477EDAB}" type="datetimeFigureOut">
              <a:rPr lang="sk-SK" smtClean="0"/>
              <a:pPr/>
              <a:t>17. 2. 2022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E1CD7C-023C-4F6B-A9CB-93CA2477EDAB}" type="datetimeFigureOut">
              <a:rPr lang="sk-SK" smtClean="0"/>
              <a:pPr/>
              <a:t>17. 2. 2022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6" y="142852"/>
            <a:ext cx="8686800" cy="13255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08183"/>
              </p:ext>
            </p:extLst>
          </p:nvPr>
        </p:nvGraphicFramePr>
        <p:xfrm>
          <a:off x="571472" y="1500174"/>
          <a:ext cx="7858180" cy="4885944"/>
        </p:xfrm>
        <a:graphic>
          <a:graphicData uri="http://schemas.openxmlformats.org/drawingml/2006/table">
            <a:tbl>
              <a:tblPr/>
              <a:tblGrid>
                <a:gridCol w="394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9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Prioritná 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Vzdelávanie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Špecifický cieľ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1.2.1 Zvýšiť kvalitu odborného vzdelávania a prípravy reflektujúc potreby trhu práce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Prijímateľ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Stredná odborná škola drevárska a stavebná Krásno nad Kysucou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Názov projektu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Zvyšovanie kľúčových kompetencií žiakov v Strednej odbornej škole drevárskej a stavebnej v Krásne nad Kysucou s ohľadom na moderné technológie a potreby trhu práce.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9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Kód projektu  ITMS2014+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NFP312010AGX2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9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Názov pedagogického klubu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 dirty="0" err="1">
                          <a:latin typeface="+mj-lt"/>
                          <a:ea typeface="Times New Roman"/>
                          <a:cs typeface="Times New Roman"/>
                        </a:rPr>
                        <a:t>Visual</a:t>
                      </a: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 Design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9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Školský rok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2021/2022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9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Meno koordinátora pedagogického klubu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Ing. Anna Rebrošová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IN DESIGN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9AE9379A-86F0-49D9-A57B-4D99F5FE583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2060848"/>
            <a:ext cx="7487744" cy="3960440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7D0B3D38-7E7F-481E-9B31-8695435E4712}"/>
              </a:ext>
            </a:extLst>
          </p:cNvPr>
          <p:cNvSpPr txBox="1"/>
          <p:nvPr/>
        </p:nvSpPr>
        <p:spPr>
          <a:xfrm>
            <a:off x="612648" y="1628800"/>
            <a:ext cx="698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VYTVÁRANIE TYPU A FORMÁTU SÚBORU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IN DESIGN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endParaRPr lang="sk-SK" sz="26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br>
              <a:rPr lang="sk-SK" sz="2000" dirty="0"/>
            </a:br>
            <a:endParaRPr lang="sk-SK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0AE774F-409E-43CA-A1A8-887D348C9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603812"/>
            <a:ext cx="7631760" cy="3849524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3B5EF529-DD3C-492A-8D42-69907FBBE81F}"/>
              </a:ext>
            </a:extLst>
          </p:cNvPr>
          <p:cNvSpPr txBox="1"/>
          <p:nvPr/>
        </p:nvSpPr>
        <p:spPr>
          <a:xfrm>
            <a:off x="612648" y="1772816"/>
            <a:ext cx="806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VKLADANIE, ODSTRAŇOVANIE A DUPLIKOVANIE STRÁNOK V IN DESIGNE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9E2E5-A152-4265-AF1E-1EE1708A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ADOBE IN DESIGN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68CAD023-BDE4-4020-953D-349F6BF950B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2708920"/>
            <a:ext cx="3562350" cy="28194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9EC32F8-363A-492F-AFD5-A78F05E20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708920"/>
            <a:ext cx="3888432" cy="28194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E0A3C138-0CE6-4B52-93B8-011657E59F37}"/>
              </a:ext>
            </a:extLst>
          </p:cNvPr>
          <p:cNvSpPr txBox="1"/>
          <p:nvPr/>
        </p:nvSpPr>
        <p:spPr>
          <a:xfrm>
            <a:off x="612648" y="1844824"/>
            <a:ext cx="712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VYTVÁRANIE TEXTOV A TEXTOVÝCH RÁMČEKOV</a:t>
            </a:r>
          </a:p>
        </p:txBody>
      </p:sp>
    </p:spTree>
    <p:extLst>
      <p:ext uri="{BB962C8B-B14F-4D97-AF65-F5344CB8AC3E}">
        <p14:creationId xmlns:p14="http://schemas.microsoft.com/office/powerpoint/2010/main" val="540668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826F7-EE71-4058-90CA-B8625F78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ADOBE IN DESIGN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9A9ECFE3-4E06-4FB9-B01F-BD4F600D7BC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3568" y="2348880"/>
            <a:ext cx="7939884" cy="413305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F5A39058-5AF8-45C8-9B59-DE05DED5006E}"/>
              </a:ext>
            </a:extLst>
          </p:cNvPr>
          <p:cNvSpPr txBox="1"/>
          <p:nvPr/>
        </p:nvSpPr>
        <p:spPr>
          <a:xfrm>
            <a:off x="683568" y="177281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ÚPRAVA VÝCHODISKOVÉHO RIADKA, ODSEKU</a:t>
            </a:r>
          </a:p>
        </p:txBody>
      </p:sp>
    </p:spTree>
    <p:extLst>
      <p:ext uri="{BB962C8B-B14F-4D97-AF65-F5344CB8AC3E}">
        <p14:creationId xmlns:p14="http://schemas.microsoft.com/office/powerpoint/2010/main" val="4044227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IN DESIGN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A8080819-213F-4F77-B6F3-A9A03520143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348880"/>
            <a:ext cx="8153400" cy="406620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96D5E05F-2E8F-499D-BCFB-71744DA2C9EC}"/>
              </a:ext>
            </a:extLst>
          </p:cNvPr>
          <p:cNvSpPr txBox="1"/>
          <p:nvPr/>
        </p:nvSpPr>
        <p:spPr>
          <a:xfrm>
            <a:off x="612648" y="1700808"/>
            <a:ext cx="5255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ZALAMOVANIE TEXTU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3C873-3459-49ED-8C6C-3E1A9E27F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70234"/>
            <a:ext cx="8153400" cy="990600"/>
          </a:xfrm>
        </p:spPr>
        <p:txBody>
          <a:bodyPr/>
          <a:lstStyle/>
          <a:p>
            <a:r>
              <a:rPr lang="sk-SK" b="1" dirty="0"/>
              <a:t>ADOBE IN DESIGN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9C03A2A3-D035-4502-81D3-47897CCA6D1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96268" y="2132856"/>
            <a:ext cx="7986413" cy="3963144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0210E42B-D9AB-4E3B-BE5F-637D66557A1E}"/>
              </a:ext>
            </a:extLst>
          </p:cNvPr>
          <p:cNvSpPr txBox="1"/>
          <p:nvPr/>
        </p:nvSpPr>
        <p:spPr>
          <a:xfrm>
            <a:off x="612648" y="1772816"/>
            <a:ext cx="69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KOPÍROVANIE TEXTOV BEZ FORMÁTOVANIA</a:t>
            </a:r>
          </a:p>
        </p:txBody>
      </p:sp>
    </p:spTree>
    <p:extLst>
      <p:ext uri="{BB962C8B-B14F-4D97-AF65-F5344CB8AC3E}">
        <p14:creationId xmlns:p14="http://schemas.microsoft.com/office/powerpoint/2010/main" val="274740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60BF7-B3C6-4D7C-BCA1-17606AA8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ADOBE IN DESIGN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8F78B74D-5935-42E2-A472-10D09B3ACEF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512" y="2348880"/>
            <a:ext cx="7632848" cy="4392488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6253FB38-6DF7-4985-BE5F-2120FAB416AD}"/>
              </a:ext>
            </a:extLst>
          </p:cNvPr>
          <p:cNvSpPr txBox="1"/>
          <p:nvPr/>
        </p:nvSpPr>
        <p:spPr>
          <a:xfrm>
            <a:off x="683568" y="184482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PRÍPRAVA TLAČOVÉHO PDF</a:t>
            </a:r>
          </a:p>
        </p:txBody>
      </p:sp>
    </p:spTree>
    <p:extLst>
      <p:ext uri="{BB962C8B-B14F-4D97-AF65-F5344CB8AC3E}">
        <p14:creationId xmlns:p14="http://schemas.microsoft.com/office/powerpoint/2010/main" val="179884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B2835-4F9F-4EF7-AF3D-CF8C555D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ADOBE IN DESIGN 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12558967-36F4-4A55-8E58-A9A1D869F46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3284984"/>
            <a:ext cx="7658100" cy="1656184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57269834-DE36-47A6-A592-2D9E73414A27}"/>
              </a:ext>
            </a:extLst>
          </p:cNvPr>
          <p:cNvSpPr txBox="1"/>
          <p:nvPr/>
        </p:nvSpPr>
        <p:spPr>
          <a:xfrm>
            <a:off x="612648" y="1628800"/>
            <a:ext cx="8063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ADOBE IN DESIGN MÁ ROVNAKÚ PRACOVNÚ PLOCHU AKO PHOTOSHOP A ILLUSTRATOR, ALE JE ĽAHŠÍ A PREHĹADNEJŠÍ. MÁ V POROVNANÍ S NIMI ROZŠIRUJÚCU PONUKU NÁSTROJOV NAPR. PRE TEXT TOOL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1EADD04-8171-4029-B831-47DDD762F97E}"/>
              </a:ext>
            </a:extLst>
          </p:cNvPr>
          <p:cNvSpPr txBox="1"/>
          <p:nvPr/>
        </p:nvSpPr>
        <p:spPr>
          <a:xfrm>
            <a:off x="612648" y="5733256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Adobe In Design – na zalomenie a sadzbu pri vytváraní viacstránkových dokumentov s textami, fotkami a grafikou</a:t>
            </a:r>
          </a:p>
          <a:p>
            <a:r>
              <a:rPr lang="sk-SK" dirty="0"/>
              <a:t>Adobe Photoshop – úprava fotiek, umelecké aktivity (retuš, digitálna maľba, </a:t>
            </a:r>
            <a:r>
              <a:rPr lang="sk-SK" dirty="0" err="1"/>
              <a:t>webdizajn</a:t>
            </a:r>
            <a:endParaRPr lang="sk-SK" dirty="0"/>
          </a:p>
          <a:p>
            <a:r>
              <a:rPr lang="sk-SK" dirty="0"/>
              <a:t>Adobe </a:t>
            </a:r>
            <a:r>
              <a:rPr lang="sk-SK" dirty="0" err="1"/>
              <a:t>Illustrator</a:t>
            </a:r>
            <a:r>
              <a:rPr lang="sk-SK" dirty="0"/>
              <a:t> – vytváranie vektorových ilustrácií a objektov, loga a práca s nimi</a:t>
            </a:r>
          </a:p>
        </p:txBody>
      </p:sp>
    </p:spTree>
    <p:extLst>
      <p:ext uri="{BB962C8B-B14F-4D97-AF65-F5344CB8AC3E}">
        <p14:creationId xmlns:p14="http://schemas.microsoft.com/office/powerpoint/2010/main" val="1979808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ĎALŠIE GRAFICKÉ PROGRAMY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sk-SK" sz="1800" b="1" dirty="0">
                <a:cs typeface="Calibri" pitchFamily="34" charset="0"/>
              </a:rPr>
              <a:t>ADOBE ILLUSTRATOR – TVORBA LOGA ( NOVÝ PROJEKT V APLIKÁCIÍ, VYTVORENIE NOVÉHO TVARU LOGA, VYLEPŠENIE TYPOGRAFIE PRIDANÍM TEXTU A ÚPRAVOU TEXTU, VYLADENIE LOGA POMOCOU FARIEB, ULOŽENIE A EXPORT LOGA )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F18EAF5-1542-4B5D-98A7-3AF1C3ED3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786322"/>
            <a:ext cx="3962400" cy="156594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C6D4FBA-33FE-48FB-AC3A-C04C6BB49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67366"/>
            <a:ext cx="3962400" cy="161376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2392FA6-9459-46D5-AB6B-7CDE2E203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201" y="2967366"/>
            <a:ext cx="3682871" cy="1613762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F617D407-A93D-4B61-9260-04A741480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201" y="4786322"/>
            <a:ext cx="3682255" cy="15659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F230F-4E1B-47B1-A0CB-39700D61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ADOBE ILLUSTRATOR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5D74DF1-03C0-4F07-8FE9-369F24EA7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721279"/>
            <a:ext cx="3598739" cy="187220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A36749C-8AB6-48DF-8D8A-F1B045F90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14783"/>
            <a:ext cx="3670746" cy="187220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65143FD-0A39-4222-A0B5-48D4D69C5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4690629"/>
            <a:ext cx="3598739" cy="193877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97F53E8-4B40-4B12-A4DB-29536BB06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723" y="4677636"/>
            <a:ext cx="3677962" cy="196475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08CBB875-6B56-4A25-AF62-481852F950DE}"/>
              </a:ext>
            </a:extLst>
          </p:cNvPr>
          <p:cNvSpPr txBox="1"/>
          <p:nvPr/>
        </p:nvSpPr>
        <p:spPr>
          <a:xfrm>
            <a:off x="609599" y="1700808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ZDIEĽANIE PROJEKTU S INÝMI UŽÍVATEĽMI, POUŽÍVANIE VYHĽADÁVACIEHO PANELU NA INŠPIRATÍVNY OBSAH, PÍSMO ZO SLUŽBY ADOBE FONS, VEKTOROVÉ 3D KRESBY A EFEKTY SUBSTANCE NA 3D PANELI</a:t>
            </a:r>
          </a:p>
        </p:txBody>
      </p:sp>
    </p:spTree>
    <p:extLst>
      <p:ext uri="{BB962C8B-B14F-4D97-AF65-F5344CB8AC3E}">
        <p14:creationId xmlns:p14="http://schemas.microsoft.com/office/powerpoint/2010/main" val="231561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743200"/>
          </a:xfrm>
        </p:spPr>
        <p:txBody>
          <a:bodyPr anchor="t">
            <a:normAutofit/>
          </a:bodyPr>
          <a:lstStyle/>
          <a:p>
            <a:r>
              <a:rPr lang="sk-SK" b="1" dirty="0"/>
              <a:t>Prehľad programu a aplikácie na tvorbu digitálnej grafiky</a:t>
            </a:r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700" b="1"/>
              <a:t>Nástroj na tvorbu grafického dizajnu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41D8898-9122-44A8-9B89-15E2641F4763}"/>
              </a:ext>
            </a:extLst>
          </p:cNvPr>
          <p:cNvSpPr txBox="1"/>
          <p:nvPr/>
        </p:nvSpPr>
        <p:spPr>
          <a:xfrm>
            <a:off x="395536" y="692696"/>
            <a:ext cx="79208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/>
              <a:t>  </a:t>
            </a:r>
            <a:r>
              <a:rPr lang="sk-SK" sz="4400" b="1" dirty="0">
                <a:solidFill>
                  <a:schemeClr val="accent1">
                    <a:lumMod val="75000"/>
                  </a:schemeClr>
                </a:solidFill>
              </a:rPr>
              <a:t>ADOBE IN DESIGN</a:t>
            </a:r>
            <a:endParaRPr lang="sk-SK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50EA910-B53B-4D81-89AE-7FFF852A7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3789040"/>
            <a:ext cx="6008713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ILLUSTRATOR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DF88F252-9284-4039-B81C-D7ACA506DF3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9" y="3068960"/>
            <a:ext cx="2519191" cy="1598633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6765EA9E-1BC3-4CCA-A7E0-C11C763BA165}"/>
              </a:ext>
            </a:extLst>
          </p:cNvPr>
          <p:cNvSpPr txBox="1"/>
          <p:nvPr/>
        </p:nvSpPr>
        <p:spPr>
          <a:xfrm>
            <a:off x="612648" y="1700808"/>
            <a:ext cx="835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TVORBA VLASTNÉHO VZORU – VÝBER INTERPUNKCIA, DUPLIKAT, OTOČENIE, NASTAVENIE VZORU POMOCOU OPAKOVANIA MRIEŽKY, PRIDANIE VZORU DO KOMPOZÍCIE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7866BF84-7EF4-48A4-901D-127D7DEFA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068959"/>
            <a:ext cx="2664296" cy="1598633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81F0384-3997-468F-91ED-D4AC6E896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7" y="3068959"/>
            <a:ext cx="2609872" cy="159863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6F9548F-2683-44CC-A4CA-6078A861C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8" y="4869160"/>
            <a:ext cx="2519191" cy="1598633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A1B6E297-8AA4-4A2D-ADED-7425909DD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4889698"/>
            <a:ext cx="5418184" cy="15780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ILLUSTRATOR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endParaRPr lang="sk-SK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7764368-FD9D-4DEC-9934-864E3534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044141"/>
            <a:ext cx="3599312" cy="1792484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BA2989C6-81FE-428F-B016-924742A3802C}"/>
              </a:ext>
            </a:extLst>
          </p:cNvPr>
          <p:cNvSpPr txBox="1"/>
          <p:nvPr/>
        </p:nvSpPr>
        <p:spPr>
          <a:xfrm>
            <a:off x="612648" y="1700808"/>
            <a:ext cx="8531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TVORBA PÍSMA – TEXTOVÝ NÁSTROJ, PRIDANIE A ÚPRAVA PÍSMA,  PRESUNUTIE A OTOČENIE DO KOMPOZÍCIE, FARBA A NOVÁ VRSTVA TRASOVANÍM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EADEF6C-3928-491A-8721-F91D8E75A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200779"/>
            <a:ext cx="3960440" cy="158554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62BC9AE-A8B0-4B64-9AA3-5F478D668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" y="4886929"/>
            <a:ext cx="3599312" cy="160140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1D7C639-29FB-42A7-8A63-286C53C32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4886928"/>
            <a:ext cx="3960440" cy="16014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PHOTOSHOP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endParaRPr lang="sk-SK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6479D31-A90A-4636-836C-CEC10982B5B9}"/>
              </a:ext>
            </a:extLst>
          </p:cNvPr>
          <p:cNvSpPr txBox="1"/>
          <p:nvPr/>
        </p:nvSpPr>
        <p:spPr>
          <a:xfrm>
            <a:off x="612648" y="1844824"/>
            <a:ext cx="878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TVORBA POMOCOU VLASTNÝCH ALEBO PREDNASTAVENÝCH ŠTETCOV, PRESNÝCH LÍNIÍ A TIEŇOVANIA ATRAMENTOVÝMI A UHLÍKOVÝMI ŠTETCAMI, EFEKTY ŠPLIECHANIA VODOVÝMI FARBAMI, VLASTNÁ TVORBA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F497990-31AF-47A7-AEDB-EF871CDFC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29000"/>
            <a:ext cx="3962400" cy="135732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385905E-B24C-4F61-BB5C-DFEA61670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48" y="3414484"/>
            <a:ext cx="3962400" cy="137183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5E27EAC-EED3-49DA-8B21-3194A6B94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968810"/>
            <a:ext cx="3962400" cy="166059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C12E165-55BE-46E6-9413-30B53BB0F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287" y="4968810"/>
            <a:ext cx="3962400" cy="16605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IN DESIGN – TVORBA PLAGÁTU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862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endParaRPr lang="sk-SK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9FFF4BC-A0B3-4624-B947-A399298096E3}"/>
              </a:ext>
            </a:extLst>
          </p:cNvPr>
          <p:cNvSpPr txBox="1"/>
          <p:nvPr/>
        </p:nvSpPr>
        <p:spPr>
          <a:xfrm>
            <a:off x="612648" y="1600200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POSTUP TVORBY PLAGÁTU </a:t>
            </a:r>
          </a:p>
          <a:p>
            <a:r>
              <a:rPr lang="sk-SK" b="1" dirty="0"/>
              <a:t>- VÝBER VEĽKOSTI A OTVORENIE NOVÉHO DOKUMENTU V APLIKÁCIÍ IN DESIGN</a:t>
            </a:r>
          </a:p>
          <a:p>
            <a:pPr marL="285750" indent="-285750">
              <a:buFontTx/>
              <a:buChar char="-"/>
            </a:pPr>
            <a:r>
              <a:rPr lang="sk-SK" b="1" dirty="0"/>
              <a:t>URČENIE ROZLOŽENIA A PRIDANIE SYMBOLOV PRE TEXT A OBRÁZKY</a:t>
            </a:r>
          </a:p>
          <a:p>
            <a:pPr marL="285750" indent="-285750">
              <a:buFontTx/>
              <a:buChar char="-"/>
            </a:pPr>
            <a:r>
              <a:rPr lang="sk-SK" b="1" dirty="0"/>
              <a:t>VYTVORENIE TYPOGRAFIE POMOCOU APLIKÁCIE ADOBE FONTS</a:t>
            </a:r>
          </a:p>
          <a:p>
            <a:pPr marL="285750" indent="-285750">
              <a:buFontTx/>
              <a:buChar char="-"/>
            </a:pPr>
            <a:r>
              <a:rPr lang="sk-SK" b="1" dirty="0"/>
              <a:t>INTEGRÁCIA S APLIKÁCIAMI PHOTOSHOP A ILLUSTRATOR NA VYLEPŠENIE GRAFIKY</a:t>
            </a:r>
          </a:p>
          <a:p>
            <a:pPr marL="285750" indent="-285750">
              <a:buFontTx/>
              <a:buChar char="-"/>
            </a:pPr>
            <a:r>
              <a:rPr lang="sk-SK" b="1" dirty="0"/>
              <a:t>EXPORT V POŽADOVANOM FORMÁTE A PRÍPRAVA PRE TLAČ</a:t>
            </a:r>
          </a:p>
          <a:p>
            <a:pPr marL="285750" indent="-285750">
              <a:buFontTx/>
              <a:buChar char="-"/>
            </a:pPr>
            <a:endParaRPr lang="sk-SK" dirty="0"/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D6BB7E3-32B7-404A-82C9-7526E0F64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693179"/>
            <a:ext cx="2358966" cy="291236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EA89131-AA9D-4F2F-92A8-06E6266AC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5" y="3693179"/>
            <a:ext cx="2358966" cy="291236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1AF16DF5-BFCE-4FCC-8B7D-07C3B321C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082" y="3693179"/>
            <a:ext cx="2286957" cy="29123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IN DESIGN – TVORBA VIZITIEK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2636912"/>
            <a:ext cx="8153400" cy="314954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endParaRPr lang="sk-SK" sz="26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k-SK" b="1" dirty="0">
                <a:latin typeface="Calibri" pitchFamily="34" charset="0"/>
                <a:cs typeface="Calibri" pitchFamily="34" charset="0"/>
              </a:rPr>
              <a:t>     </a:t>
            </a:r>
            <a:endParaRPr lang="sk-SK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sk-SK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F7CAD3C-31DD-430A-854B-19C89E2D4704}"/>
              </a:ext>
            </a:extLst>
          </p:cNvPr>
          <p:cNvSpPr txBox="1"/>
          <p:nvPr/>
        </p:nvSpPr>
        <p:spPr>
          <a:xfrm>
            <a:off x="472966" y="1700808"/>
            <a:ext cx="829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PRAKTICKÉ VYUŽITIE ŠABLÓN ZO SLUŽBY ADOBE STOCK ALEBO PREDNASTAVENIE V IN DESIGNE. ŠABLÓNY SA V INDESIGNE OTVÁRAJÚ AKO SÚBORY S PRÍPONOU .</a:t>
            </a:r>
            <a:r>
              <a:rPr lang="sk-SK" b="1" dirty="0" err="1"/>
              <a:t>indd</a:t>
            </a:r>
            <a:endParaRPr lang="sk-SK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B09B4DB-FD3B-41EB-974D-EC85DEA81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2624138"/>
            <a:ext cx="2905126" cy="181297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EF8FEFF-6173-4475-94DD-2147F0A6D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472" y="2624138"/>
            <a:ext cx="3050752" cy="181297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A7C8FB51-76E0-457D-8B59-D841B7560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021" y="2624137"/>
            <a:ext cx="2085028" cy="1812974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303373A6-8FBA-4E93-8AC6-A107FC194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0" y="4653136"/>
            <a:ext cx="2905125" cy="1995462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F4C2B68E-EFC2-4EE5-BCF3-552023B38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476" y="4653136"/>
            <a:ext cx="3056748" cy="199546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498E038E-8A05-45FA-8E47-93ACFD2D9D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4005" y="4653135"/>
            <a:ext cx="2285140" cy="19954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A1E20F-5537-416B-9111-7039A7FD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 DESIGN – TVORBA VIZITIEK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6886714-F940-45B5-897B-76C1F1DD2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3902201" cy="230425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193A164-FD7E-4EEB-B656-0F5E9681B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48" y="1676425"/>
            <a:ext cx="3686175" cy="20859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5C9F9E7-ED9A-4B86-B4AA-86706F272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077072"/>
            <a:ext cx="3902201" cy="223224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EE87C2D3-24D5-4E9E-8CE5-E0A1B7406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247" y="4065451"/>
            <a:ext cx="368617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76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2541474" y="3457588"/>
            <a:ext cx="4673732" cy="542916"/>
          </a:xfrm>
        </p:spPr>
        <p:txBody>
          <a:bodyPr/>
          <a:lstStyle/>
          <a:p>
            <a:pPr>
              <a:buNone/>
            </a:pPr>
            <a:r>
              <a:rPr lang="sk-SK" b="1" dirty="0">
                <a:latin typeface="Calibri" pitchFamily="34" charset="0"/>
                <a:cs typeface="Calibri" pitchFamily="34" charset="0"/>
              </a:rPr>
              <a:t>Ďakujeme za pozornosť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OBSAH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00568"/>
          </a:xfrm>
        </p:spPr>
        <p:txBody>
          <a:bodyPr>
            <a:normAutofit fontScale="92500"/>
          </a:bodyPr>
          <a:lstStyle/>
          <a:p>
            <a:pPr algn="just">
              <a:buFont typeface="Arial" pitchFamily="34" charset="0"/>
              <a:buChar char="•"/>
            </a:pPr>
            <a:r>
              <a:rPr lang="sk-SK" dirty="0"/>
              <a:t>Adobe In Design - softvér pre navrhovanie a rozloženie stránok určených na tlač, program sa dá získať jednotlivo alebo ako súčasť Adobe </a:t>
            </a:r>
            <a:r>
              <a:rPr lang="sk-SK" dirty="0" err="1"/>
              <a:t>Creative</a:t>
            </a:r>
            <a:r>
              <a:rPr lang="sk-SK" dirty="0"/>
              <a:t> </a:t>
            </a:r>
            <a:r>
              <a:rPr lang="sk-SK" dirty="0" err="1"/>
              <a:t>Cloud</a:t>
            </a:r>
            <a:r>
              <a:rPr lang="sk-SK" dirty="0"/>
              <a:t> balíčka, ktorý zahrňuje aj Photoshop a </a:t>
            </a:r>
            <a:r>
              <a:rPr lang="sk-SK" dirty="0" err="1"/>
              <a:t>Illustrator</a:t>
            </a:r>
            <a:endParaRPr lang="sk-SK" dirty="0"/>
          </a:p>
          <a:p>
            <a:pPr>
              <a:buFont typeface="Arial" pitchFamily="34" charset="0"/>
              <a:buChar char="•"/>
            </a:pPr>
            <a:r>
              <a:rPr lang="sk-SK" dirty="0"/>
              <a:t>Základy práce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Práca s panelmi nástrojov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Prehľad nástrojov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Praktické ukážky</a:t>
            </a:r>
            <a:br>
              <a:rPr lang="sk-SK" dirty="0"/>
            </a:b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28600"/>
            <a:ext cx="8010472" cy="990600"/>
          </a:xfrm>
        </p:spPr>
        <p:txBody>
          <a:bodyPr>
            <a:normAutofit/>
          </a:bodyPr>
          <a:lstStyle/>
          <a:p>
            <a:r>
              <a:rPr lang="sk-SK" b="1" dirty="0"/>
              <a:t>ADOBE IN DESIGN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sk-SK" sz="2000" dirty="0">
                <a:latin typeface="Calibri" pitchFamily="34" charset="0"/>
                <a:cs typeface="Calibri" pitchFamily="34" charset="0"/>
              </a:rPr>
              <a:t>P</a:t>
            </a:r>
            <a:r>
              <a:rPr lang="sk-SK" sz="2000" dirty="0"/>
              <a:t>očítačová a mobilná aplikácia a služby na prácu s textom a grafikou, tvorba brožúr, plagátov, prospektov určených pre tlač alebo elektronické publikovanie (e-</a:t>
            </a:r>
            <a:r>
              <a:rPr lang="sk-SK" sz="2000" dirty="0" err="1"/>
              <a:t>book</a:t>
            </a:r>
            <a:r>
              <a:rPr lang="sk-SK" sz="2000" dirty="0"/>
              <a:t>)</a:t>
            </a:r>
            <a:r>
              <a:rPr lang="sk-SK" sz="1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 </a:t>
            </a:r>
            <a:endParaRPr lang="sk-SK" sz="2000" dirty="0"/>
          </a:p>
          <a:p>
            <a:pPr>
              <a:lnSpc>
                <a:spcPct val="120000"/>
              </a:lnSpc>
              <a:buNone/>
            </a:pPr>
            <a:r>
              <a:rPr lang="sk-SK" sz="2000" dirty="0"/>
              <a:t>- platený program, zľava pre žiakov, učiteľov a školu</a:t>
            </a:r>
            <a:endParaRPr lang="sk-SK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E247504-3D2D-440E-82CD-D9067D539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933056"/>
            <a:ext cx="7775776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/>
          </a:bodyPr>
          <a:lstStyle/>
          <a:p>
            <a:r>
              <a:rPr lang="sk-SK" b="1" dirty="0"/>
              <a:t>ADOBE IN DESIGN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1534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sk-SK" sz="2000" dirty="0"/>
              <a:t>    </a:t>
            </a:r>
            <a:r>
              <a:rPr lang="sk-SK" sz="2000" b="1" dirty="0"/>
              <a:t>Adobe In Design </a:t>
            </a:r>
            <a:r>
              <a:rPr lang="sk-SK" sz="2000" dirty="0"/>
              <a:t>– </a:t>
            </a:r>
          </a:p>
          <a:p>
            <a:pPr>
              <a:lnSpc>
                <a:spcPct val="90000"/>
              </a:lnSpc>
              <a:buNone/>
            </a:pPr>
            <a:r>
              <a:rPr lang="sk-SK" sz="2000" dirty="0"/>
              <a:t>     - najmodernejší program pre profesionálnu prácu s textom a grafikou</a:t>
            </a:r>
            <a:br>
              <a:rPr lang="sk-SK" sz="2000" dirty="0"/>
            </a:br>
            <a:r>
              <a:rPr lang="sk-SK" sz="2000" dirty="0"/>
              <a:t>-  nie je zadarmo</a:t>
            </a:r>
            <a:br>
              <a:rPr lang="sk-SK" sz="2000" dirty="0"/>
            </a:br>
            <a:r>
              <a:rPr lang="sk-SK" sz="2000" dirty="0"/>
              <a:t>- rozvrhnutie dokumentu</a:t>
            </a:r>
            <a:br>
              <a:rPr lang="sk-SK" sz="2000" dirty="0"/>
            </a:br>
            <a:r>
              <a:rPr lang="sk-SK" sz="2000" dirty="0"/>
              <a:t>- pridávanie a práca s objektami</a:t>
            </a:r>
            <a:br>
              <a:rPr lang="sk-SK" sz="2000" dirty="0"/>
            </a:br>
            <a:r>
              <a:rPr lang="sk-SK" sz="2000" dirty="0"/>
              <a:t>- vloženie a formátovanie textu</a:t>
            </a:r>
            <a:br>
              <a:rPr lang="sk-SK" sz="2000" dirty="0"/>
            </a:br>
            <a:r>
              <a:rPr lang="sk-SK" sz="2000" dirty="0"/>
              <a:t>- vytváranie štýlov</a:t>
            </a:r>
            <a:br>
              <a:rPr lang="sk-SK" sz="2000" dirty="0"/>
            </a:br>
            <a:r>
              <a:rPr lang="sk-SK" sz="2000" dirty="0"/>
              <a:t>- tabuľky a práca s grafikou</a:t>
            </a:r>
            <a:br>
              <a:rPr lang="sk-SK" sz="2000" dirty="0"/>
            </a:br>
            <a:r>
              <a:rPr lang="sk-SK" sz="2000" dirty="0"/>
              <a:t>- zalamovanie textu do strán</a:t>
            </a:r>
            <a:br>
              <a:rPr lang="sk-SK" sz="2000" dirty="0"/>
            </a:br>
            <a:r>
              <a:rPr lang="sk-SK" sz="2000" dirty="0"/>
              <a:t>- tvorba viacstranových publikácií</a:t>
            </a:r>
            <a:br>
              <a:rPr lang="sk-SK" sz="2000" dirty="0"/>
            </a:br>
            <a:r>
              <a:rPr lang="sk-SK" sz="2000" dirty="0"/>
              <a:t>- množstvo návodov pre prácu s programom</a:t>
            </a:r>
            <a:br>
              <a:rPr lang="sk-SK" sz="2000" dirty="0"/>
            </a:br>
            <a:endParaRPr lang="sk-SK" sz="20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0D08579-BFC0-4019-8D92-188D58274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564904"/>
            <a:ext cx="295144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IN DESIGN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600" b="1" dirty="0">
                <a:latin typeface="Calibri" pitchFamily="34" charset="0"/>
                <a:cs typeface="Calibri" pitchFamily="34" charset="0"/>
              </a:rPr>
              <a:t>Adobe In Design – pracovné prostredie</a:t>
            </a:r>
          </a:p>
          <a:p>
            <a:pPr>
              <a:lnSpc>
                <a:spcPct val="120000"/>
              </a:lnSpc>
              <a:buNone/>
            </a:pPr>
            <a:br>
              <a:rPr lang="sk-SK" dirty="0">
                <a:latin typeface="Calibri" pitchFamily="34" charset="0"/>
                <a:cs typeface="Calibri" pitchFamily="34" charset="0"/>
              </a:rPr>
            </a:b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6F73890-0BD0-494E-9A5A-F2C29EF88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33684"/>
            <a:ext cx="6840760" cy="4031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IN DESIGN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endParaRPr lang="sk-SK" sz="28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 -            </a:t>
            </a:r>
            <a:r>
              <a:rPr lang="sk-SK" sz="7200" dirty="0">
                <a:latin typeface="Calibri" pitchFamily="34" charset="0"/>
                <a:cs typeface="Calibri" pitchFamily="34" charset="0"/>
              </a:rPr>
              <a:t>- pracovné prostredie a preferencie</a:t>
            </a:r>
            <a:br>
              <a:rPr lang="sk-SK" sz="7200" dirty="0">
                <a:latin typeface="Calibri" pitchFamily="34" charset="0"/>
                <a:cs typeface="Calibri" pitchFamily="34" charset="0"/>
              </a:rPr>
            </a:br>
            <a:r>
              <a:rPr lang="sk-SK" sz="7200" dirty="0">
                <a:latin typeface="Calibri" pitchFamily="34" charset="0"/>
                <a:cs typeface="Calibri" pitchFamily="34" charset="0"/>
              </a:rPr>
              <a:t>- rozloženie (vytvorenie dokumentu, pravítko, pomocné čiary, mriežka,        vytváranie strán, Panel-</a:t>
            </a:r>
            <a:r>
              <a:rPr lang="sk-SK" sz="7200" dirty="0" err="1">
                <a:latin typeface="Calibri" pitchFamily="34" charset="0"/>
                <a:cs typeface="Calibri" pitchFamily="34" charset="0"/>
              </a:rPr>
              <a:t>Pages</a:t>
            </a:r>
            <a:r>
              <a:rPr lang="sk-SK" sz="7200" dirty="0">
                <a:latin typeface="Calibri" pitchFamily="34" charset="0"/>
                <a:cs typeface="Calibri" pitchFamily="34" charset="0"/>
              </a:rPr>
              <a:t>, </a:t>
            </a:r>
            <a:r>
              <a:rPr lang="sk-SK" sz="7200" dirty="0" err="1">
                <a:latin typeface="Calibri" pitchFamily="34" charset="0"/>
                <a:cs typeface="Calibri" pitchFamily="34" charset="0"/>
              </a:rPr>
              <a:t>Master</a:t>
            </a:r>
            <a:r>
              <a:rPr lang="sk-SK" sz="72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7200" dirty="0" err="1">
                <a:latin typeface="Calibri" pitchFamily="34" charset="0"/>
                <a:cs typeface="Calibri" pitchFamily="34" charset="0"/>
              </a:rPr>
              <a:t>Pages</a:t>
            </a:r>
            <a:r>
              <a:rPr lang="sk-SK" sz="7200" dirty="0">
                <a:latin typeface="Calibri" pitchFamily="34" charset="0"/>
                <a:cs typeface="Calibri" pitchFamily="34" charset="0"/>
              </a:rPr>
              <a:t>, vrstvy)</a:t>
            </a:r>
            <a:br>
              <a:rPr lang="sk-SK" sz="7200" dirty="0">
                <a:latin typeface="Calibri" pitchFamily="34" charset="0"/>
                <a:cs typeface="Calibri" pitchFamily="34" charset="0"/>
              </a:rPr>
            </a:br>
            <a:r>
              <a:rPr lang="sk-SK" sz="7200" dirty="0">
                <a:latin typeface="Calibri" pitchFamily="34" charset="0"/>
                <a:cs typeface="Calibri" pitchFamily="34" charset="0"/>
              </a:rPr>
              <a:t>-  rámy a objekty ( vytváranie rámov a objektov, pohyb a výber objektov, transformovanie objektov, zarovnanie objektov, </a:t>
            </a:r>
            <a:r>
              <a:rPr lang="sk-SK" sz="7200" dirty="0" err="1">
                <a:latin typeface="Calibri" pitchFamily="34" charset="0"/>
                <a:cs typeface="Calibri" pitchFamily="34" charset="0"/>
              </a:rPr>
              <a:t>Smart</a:t>
            </a:r>
            <a:r>
              <a:rPr lang="sk-SK" sz="72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7200" dirty="0" err="1">
                <a:latin typeface="Calibri" pitchFamily="34" charset="0"/>
                <a:cs typeface="Calibri" pitchFamily="34" charset="0"/>
              </a:rPr>
              <a:t>Guides</a:t>
            </a:r>
            <a:r>
              <a:rPr lang="sk-SK" sz="7200" dirty="0">
                <a:latin typeface="Calibri" pitchFamily="34" charset="0"/>
                <a:cs typeface="Calibri" pitchFamily="34" charset="0"/>
              </a:rPr>
              <a:t>, </a:t>
            </a:r>
            <a:r>
              <a:rPr lang="sk-SK" sz="7200" dirty="0" err="1">
                <a:latin typeface="Calibri" pitchFamily="34" charset="0"/>
                <a:cs typeface="Calibri" pitchFamily="34" charset="0"/>
              </a:rPr>
              <a:t>Pathfinder</a:t>
            </a:r>
            <a:r>
              <a:rPr lang="sk-SK" sz="7200" dirty="0">
                <a:latin typeface="Calibri" pitchFamily="34" charset="0"/>
                <a:cs typeface="Calibri" pitchFamily="34" charset="0"/>
              </a:rPr>
              <a:t>, Rohy, Nezvyčajné objekty )</a:t>
            </a:r>
            <a:br>
              <a:rPr lang="sk-SK" sz="7200" dirty="0">
                <a:latin typeface="Calibri" pitchFamily="34" charset="0"/>
                <a:cs typeface="Calibri" pitchFamily="34" charset="0"/>
              </a:rPr>
            </a:br>
            <a:r>
              <a:rPr lang="sk-SK" sz="7200" dirty="0">
                <a:latin typeface="Calibri" pitchFamily="34" charset="0"/>
                <a:cs typeface="Calibri" pitchFamily="34" charset="0"/>
              </a:rPr>
              <a:t>- práca s textom (vkladanie textu, úprava textu, hľadanie chýb, úprava pravopisu, obrázky v texte )</a:t>
            </a:r>
            <a:br>
              <a:rPr lang="sk-SK" sz="7200" dirty="0">
                <a:latin typeface="Calibri" pitchFamily="34" charset="0"/>
                <a:cs typeface="Calibri" pitchFamily="34" charset="0"/>
              </a:rPr>
            </a:br>
            <a:r>
              <a:rPr lang="sk-SK" sz="7200" dirty="0">
                <a:latin typeface="Calibri" pitchFamily="34" charset="0"/>
                <a:cs typeface="Calibri" pitchFamily="34" charset="0"/>
              </a:rPr>
              <a:t>- nastavenie textu ( </a:t>
            </a:r>
            <a:r>
              <a:rPr lang="sk-SK" sz="7200" dirty="0" err="1">
                <a:latin typeface="Calibri" pitchFamily="34" charset="0"/>
                <a:cs typeface="Calibri" pitchFamily="34" charset="0"/>
              </a:rPr>
              <a:t>Glyphs</a:t>
            </a:r>
            <a:r>
              <a:rPr lang="sk-SK" sz="7200" dirty="0">
                <a:latin typeface="Calibri" pitchFamily="34" charset="0"/>
                <a:cs typeface="Calibri" pitchFamily="34" charset="0"/>
              </a:rPr>
              <a:t> znaky)</a:t>
            </a:r>
            <a:br>
              <a:rPr lang="sk-SK" sz="7200" dirty="0">
                <a:latin typeface="Calibri" pitchFamily="34" charset="0"/>
                <a:cs typeface="Calibri" pitchFamily="34" charset="0"/>
              </a:rPr>
            </a:br>
            <a:r>
              <a:rPr lang="sk-SK" sz="7200" dirty="0">
                <a:latin typeface="Calibri" pitchFamily="34" charset="0"/>
                <a:cs typeface="Calibri" pitchFamily="34" charset="0"/>
              </a:rPr>
              <a:t>- štýly (</a:t>
            </a:r>
            <a:r>
              <a:rPr lang="sk-SK" sz="7200" dirty="0" err="1">
                <a:latin typeface="Calibri" pitchFamily="34" charset="0"/>
                <a:cs typeface="Calibri" pitchFamily="34" charset="0"/>
              </a:rPr>
              <a:t>paragraph</a:t>
            </a:r>
            <a:r>
              <a:rPr lang="sk-SK" sz="7200" dirty="0">
                <a:latin typeface="Calibri" pitchFamily="34" charset="0"/>
                <a:cs typeface="Calibri" pitchFamily="34" charset="0"/>
              </a:rPr>
              <a:t> panel, </a:t>
            </a:r>
            <a:r>
              <a:rPr lang="sk-SK" sz="7200" dirty="0" err="1">
                <a:latin typeface="Calibri" pitchFamily="34" charset="0"/>
                <a:cs typeface="Calibri" pitchFamily="34" charset="0"/>
              </a:rPr>
              <a:t>paragraph</a:t>
            </a:r>
            <a:r>
              <a:rPr lang="sk-SK" sz="7200" dirty="0">
                <a:latin typeface="Calibri" pitchFamily="34" charset="0"/>
                <a:cs typeface="Calibri" pitchFamily="34" charset="0"/>
              </a:rPr>
              <a:t> štýly, charakter štýly, objekt štýly )</a:t>
            </a:r>
          </a:p>
          <a:p>
            <a:pPr>
              <a:lnSpc>
                <a:spcPct val="120000"/>
              </a:lnSpc>
              <a:buNone/>
            </a:pPr>
            <a:r>
              <a:rPr lang="sk-SK" sz="7200" dirty="0">
                <a:latin typeface="Calibri" pitchFamily="34" charset="0"/>
                <a:cs typeface="Calibri" pitchFamily="34" charset="0"/>
              </a:rPr>
              <a:t>     - tabuľky (vytvorenie, úprava )</a:t>
            </a:r>
          </a:p>
          <a:p>
            <a:pPr>
              <a:lnSpc>
                <a:spcPct val="120000"/>
              </a:lnSpc>
              <a:buNone/>
            </a:pPr>
            <a:r>
              <a:rPr lang="sk-SK" sz="7200" dirty="0">
                <a:latin typeface="Calibri" pitchFamily="34" charset="0"/>
                <a:cs typeface="Calibri" pitchFamily="34" charset="0"/>
              </a:rPr>
              <a:t>     - grafika (vkladanie obrázkov do </a:t>
            </a:r>
            <a:r>
              <a:rPr lang="sk-SK" sz="7200" dirty="0" err="1">
                <a:latin typeface="Calibri" pitchFamily="34" charset="0"/>
                <a:cs typeface="Calibri" pitchFamily="34" charset="0"/>
              </a:rPr>
              <a:t>framov</a:t>
            </a:r>
            <a:r>
              <a:rPr lang="sk-SK" sz="7200" dirty="0">
                <a:latin typeface="Calibri" pitchFamily="34" charset="0"/>
                <a:cs typeface="Calibri" pitchFamily="34" charset="0"/>
              </a:rPr>
              <a:t>, PSD+AI+ID, linkovanie objektov, QR kód )</a:t>
            </a:r>
          </a:p>
          <a:p>
            <a:pPr>
              <a:lnSpc>
                <a:spcPct val="120000"/>
              </a:lnSpc>
              <a:buNone/>
            </a:pPr>
            <a:r>
              <a:rPr lang="sk-SK" sz="7200" dirty="0">
                <a:latin typeface="Calibri" pitchFamily="34" charset="0"/>
                <a:cs typeface="Calibri" pitchFamily="34" charset="0"/>
              </a:rPr>
              <a:t>     - farby ( tvorba, </a:t>
            </a:r>
            <a:r>
              <a:rPr lang="sk-SK" sz="7200" dirty="0" err="1">
                <a:latin typeface="Calibri" pitchFamily="34" charset="0"/>
                <a:cs typeface="Calibri" pitchFamily="34" charset="0"/>
              </a:rPr>
              <a:t>vzorkovník</a:t>
            </a:r>
            <a:r>
              <a:rPr lang="sk-SK" sz="7200" dirty="0">
                <a:latin typeface="Calibri" pitchFamily="34" charset="0"/>
                <a:cs typeface="Calibri" pitchFamily="34" charset="0"/>
              </a:rPr>
              <a:t>, gradient, </a:t>
            </a:r>
            <a:r>
              <a:rPr lang="sk-SK" sz="7200" dirty="0" err="1">
                <a:latin typeface="Calibri" pitchFamily="34" charset="0"/>
                <a:cs typeface="Calibri" pitchFamily="34" charset="0"/>
              </a:rPr>
              <a:t>stroke</a:t>
            </a:r>
            <a:r>
              <a:rPr lang="sk-SK" sz="7200" dirty="0">
                <a:latin typeface="Calibri" pitchFamily="34" charset="0"/>
                <a:cs typeface="Calibri" pitchFamily="34" charset="0"/>
              </a:rPr>
              <a:t>, efekty)</a:t>
            </a:r>
          </a:p>
          <a:p>
            <a:pPr>
              <a:lnSpc>
                <a:spcPct val="120000"/>
              </a:lnSpc>
              <a:buNone/>
            </a:pPr>
            <a:r>
              <a:rPr lang="sk-SK" sz="7200" dirty="0">
                <a:latin typeface="Calibri" pitchFamily="34" charset="0"/>
                <a:cs typeface="Calibri" pitchFamily="34" charset="0"/>
              </a:rPr>
              <a:t>     - tlač</a:t>
            </a:r>
          </a:p>
          <a:p>
            <a:pPr>
              <a:lnSpc>
                <a:spcPct val="120000"/>
              </a:lnSpc>
              <a:buNone/>
            </a:pPr>
            <a:r>
              <a:rPr lang="sk-SK" sz="7200" dirty="0">
                <a:latin typeface="Calibri" pitchFamily="34" charset="0"/>
                <a:cs typeface="Calibri" pitchFamily="34" charset="0"/>
              </a:rPr>
              <a:t>     - projekty</a:t>
            </a:r>
          </a:p>
          <a:p>
            <a:pPr>
              <a:lnSpc>
                <a:spcPct val="120000"/>
              </a:lnSpc>
              <a:buNone/>
            </a:pPr>
            <a:r>
              <a:rPr lang="sk-SK" sz="7200" dirty="0">
                <a:latin typeface="Calibri" pitchFamily="34" charset="0"/>
                <a:cs typeface="Calibri" pitchFamily="34" charset="0"/>
              </a:rPr>
              <a:t> </a:t>
            </a:r>
            <a:br>
              <a:rPr lang="sk-SK" sz="7200" dirty="0"/>
            </a:b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endParaRPr lang="sk-SK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IN DESIGN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600" b="1" dirty="0">
                <a:latin typeface="Calibri" pitchFamily="34" charset="0"/>
                <a:cs typeface="Calibri" pitchFamily="34" charset="0"/>
              </a:rPr>
              <a:t>ADOBE IN DESIGN – PRACOVNÉ PROSTREDIE</a:t>
            </a:r>
          </a:p>
          <a:p>
            <a:pPr>
              <a:lnSpc>
                <a:spcPct val="120000"/>
              </a:lnSpc>
              <a:buNone/>
            </a:pP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endParaRPr lang="sk-SK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E9ADB8C-79DE-45BD-98EE-4A17F7160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204864"/>
            <a:ext cx="7918704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IN DESIGN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endParaRPr lang="sk-SK" sz="2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3685A26-9D3D-4700-8CD3-3901EE71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9" y="2602796"/>
            <a:ext cx="7775776" cy="3490500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F9995ED5-2922-4378-99E6-3067BA2BA10B}"/>
              </a:ext>
            </a:extLst>
          </p:cNvPr>
          <p:cNvSpPr txBox="1"/>
          <p:nvPr/>
        </p:nvSpPr>
        <p:spPr>
          <a:xfrm>
            <a:off x="985837" y="1916832"/>
            <a:ext cx="697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VÝBER A NASTAVENIE TEXTU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Počiato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</TotalTime>
  <Words>815</Words>
  <Application>Microsoft Office PowerPoint</Application>
  <PresentationFormat>Prezentácia na obrazovke (4:3)</PresentationFormat>
  <Paragraphs>96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3" baseType="lpstr">
      <vt:lpstr>Arial</vt:lpstr>
      <vt:lpstr>Calibri</vt:lpstr>
      <vt:lpstr>Open Sans</vt:lpstr>
      <vt:lpstr>Tw Cen MT</vt:lpstr>
      <vt:lpstr>Wingdings</vt:lpstr>
      <vt:lpstr>Wingdings 2</vt:lpstr>
      <vt:lpstr>Medián</vt:lpstr>
      <vt:lpstr>Prezentácia programu PowerPoint</vt:lpstr>
      <vt:lpstr>Nástroj na tvorbu grafického dizajnu</vt:lpstr>
      <vt:lpstr>OBSAH</vt:lpstr>
      <vt:lpstr>ADOBE IN DESIGN</vt:lpstr>
      <vt:lpstr>ADOBE IN DESIGN</vt:lpstr>
      <vt:lpstr>ADOBE IN DESIGN</vt:lpstr>
      <vt:lpstr>ADOBE IN DESIGN</vt:lpstr>
      <vt:lpstr>ADOBE IN DESIGN</vt:lpstr>
      <vt:lpstr>ADOBE IN DESIGN</vt:lpstr>
      <vt:lpstr>ADOBE IN DESIGN</vt:lpstr>
      <vt:lpstr>ADOBE IN DESIGN</vt:lpstr>
      <vt:lpstr>ADOBE IN DESIGN</vt:lpstr>
      <vt:lpstr>ADOBE IN DESIGN</vt:lpstr>
      <vt:lpstr>ADOBE IN DESIGN</vt:lpstr>
      <vt:lpstr>ADOBE IN DESIGN</vt:lpstr>
      <vt:lpstr>ADOBE IN DESIGN</vt:lpstr>
      <vt:lpstr>ADOBE IN DESIGN </vt:lpstr>
      <vt:lpstr>ĎALŠIE GRAFICKÉ PROGRAMY</vt:lpstr>
      <vt:lpstr>ADOBE ILLUSTRATOR</vt:lpstr>
      <vt:lpstr>ADOBE ILLUSTRATOR</vt:lpstr>
      <vt:lpstr>ADOBE ILLUSTRATOR</vt:lpstr>
      <vt:lpstr>ADOBE PHOTOSHOP</vt:lpstr>
      <vt:lpstr>IN DESIGN – TVORBA PLAGÁTU</vt:lpstr>
      <vt:lpstr>IN DESIGN – TVORBA VIZITIEK</vt:lpstr>
      <vt:lpstr>IN DESIGN – TVORBA VIZITIEK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petra hozakova</dc:creator>
  <cp:lastModifiedBy>Rebrošová Anna Ing.</cp:lastModifiedBy>
  <cp:revision>140</cp:revision>
  <dcterms:created xsi:type="dcterms:W3CDTF">2021-03-15T12:16:26Z</dcterms:created>
  <dcterms:modified xsi:type="dcterms:W3CDTF">2022-02-17T10:26:03Z</dcterms:modified>
</cp:coreProperties>
</file>