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9" r:id="rId15"/>
    <p:sldId id="269" r:id="rId16"/>
    <p:sldId id="271" r:id="rId17"/>
    <p:sldId id="275" r:id="rId18"/>
    <p:sldId id="272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82" d="100"/>
          <a:sy n="82" d="100"/>
        </p:scale>
        <p:origin x="146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DD4A-12B2-4BA6-8EE7-038FFFE40920}" type="datetimeFigureOut">
              <a:rPr lang="pl-PL" smtClean="0"/>
              <a:pPr/>
              <a:t>18.12.2020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FDC2-88F4-4376-B9B6-9902D722FE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/>
          </a:bodyPr>
          <a:lstStyle/>
          <a:p>
            <a:r>
              <a:rPr lang="pl-PL" sz="5400" b="1" dirty="0"/>
              <a:t>Góry Świętokrzyskie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2IMG_5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788945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Na grzbiecie skalistego wzgórza (367m n.p.m.) znajduje się zamek Chęciny. Budowla powstała  na przełomie XIII i XIV wieku i była ważnym  zamkiem Władysława Łokietka a Kazimierz Wielki zrobił z niego prawdziwą warownię.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4536504" cy="2808312"/>
          </a:xfrm>
        </p:spPr>
      </p:pic>
      <p:pic>
        <p:nvPicPr>
          <p:cNvPr id="5" name="Obraz 4" descr="DSC_3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645024"/>
            <a:ext cx="5616624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/>
              <a:t>	Na zboczu wzgórza Malik (272m n.p.m. ) znajduje się jaskinia ,,Raj”, która powstała wskutek rozpuszczania wapiennych skał i mechanicznego działania wód podziemnych. Każda ściana, strop, klif wypełniona jest setkami stalaktytów i stalagmitów. W samym sercu rezerwatu Kadzielnia znajduje się grota. Po jaskini poruszamy się w kaskach. Jest tam ciemno, wilgotno i ciasno. Inne jaskinie w Górach Świętokrzyskich to np. ,,</a:t>
            </a:r>
            <a:r>
              <a:rPr lang="pl-PL" dirty="0" err="1"/>
              <a:t>Cholesiowa</a:t>
            </a:r>
            <a:r>
              <a:rPr lang="pl-PL" dirty="0"/>
              <a:t> Jama” lub jaskinia ,,Piekło”. Są one jednak trudniej dostępne.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jaskinia-ra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Góry Świętokrzyskie pokrywają lasy jodłowe z domieszką świerka, sosny, buka, dębu, brzozy, modrzewia, i olszy. W bogatym runie leśnym występują liczne paprocie, widłaki, mszaki, grzyby, glony. Pośród roślin na uwagę zasługuje liczydło górskie,  paprotnik, turzyca, zawilec, dzwonek syberyjski.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odla_rm-300x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744416" cy="2736304"/>
          </a:xfrm>
        </p:spPr>
      </p:pic>
      <p:pic>
        <p:nvPicPr>
          <p:cNvPr id="5" name="Obraz 4" descr="jodla_bielnik_jk-2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76672"/>
            <a:ext cx="2592288" cy="2448272"/>
          </a:xfrm>
          <a:prstGeom prst="rect">
            <a:avLst/>
          </a:prstGeom>
        </p:spPr>
      </p:pic>
      <p:pic>
        <p:nvPicPr>
          <p:cNvPr id="6" name="Obraz 5" descr="modrzew_polski_ps-2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717032"/>
            <a:ext cx="2664296" cy="2448272"/>
          </a:xfrm>
          <a:prstGeom prst="rect">
            <a:avLst/>
          </a:prstGeom>
        </p:spPr>
      </p:pic>
      <p:pic>
        <p:nvPicPr>
          <p:cNvPr id="7" name="Obraz 6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3789040"/>
            <a:ext cx="3456384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heet_6530_42191_zo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272807" cy="500141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Zwierzęta zamieszkujące Góry Świętokrzyskie to:  zające, sarny, dziki, lisy, borsuki, daniele, kuny leśne oraz 150 gatunków ptaków.  Wśród nich: orzechówka, bocian czarny, orlik krzykliwy, sowa oraz liczne nietoperze. Żyje tam również wiele gatunków gadów i płazów.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sheet_6530_42188_zoom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476" y="571857"/>
            <a:ext cx="7619048" cy="5714286"/>
          </a:xfrm>
          <a:prstGeom prst="rect">
            <a:avLst/>
          </a:prstGeom>
        </p:spPr>
      </p:pic>
      <p:pic>
        <p:nvPicPr>
          <p:cNvPr id="10" name="Obraz 9" descr="image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2520280" cy="2016224"/>
          </a:xfrm>
          <a:prstGeom prst="rect">
            <a:avLst/>
          </a:prstGeom>
        </p:spPr>
      </p:pic>
      <p:pic>
        <p:nvPicPr>
          <p:cNvPr id="5" name="Obraz 4" descr="po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908720"/>
            <a:ext cx="324036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/>
              <a:t>	Góry Świętokrzyskie to niski łańcuch górski w południowo – wschodniej Polsce w centralnej części Wyżyny Kieleckiej składający się z kilku pasm. Między poszczególnymi pasmami rozciągają się doliny. Główny trzon gór to Pasmo Łysogórskie z Łysicą i Łysą Górą . Nazwa gór pochodzi od relikwii Krzyża Świętego przechowywanych w klasztorze na Łysej Górze. Góry Świętokrzyskie obok Sudetów są jednym najstarszych łańcuchów górskich w Europie. Na terenie Gór Świętokrzyskich w 1950 roku utworzono Świętokrzyski Park Narodowy. Obejmuje on najciekawsze obszary przyrodnicze.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pl-PL" dirty="0"/>
              <a:t>	Sercem turystycznym Gór Świętokrzyskich jest miasto Kielce. Warty obejrzenia jest tam Pałac Biskupów Krakowskich oraz dworzec autobusowy w kształcie spodka – słynne UFO.</a:t>
            </a:r>
          </a:p>
          <a:p>
            <a:endParaRPr lang="pl-PL" dirty="0"/>
          </a:p>
        </p:txBody>
      </p:sp>
      <p:pic>
        <p:nvPicPr>
          <p:cNvPr id="4" name="Obraz 3" descr="IMG_8476-IMG_8478 - Kiel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3056"/>
            <a:ext cx="9144000" cy="21967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IMG_8494 - Kielce Dworzec P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240" y="1600200"/>
            <a:ext cx="6857520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>
              <a:buNone/>
            </a:pPr>
            <a:r>
              <a:rPr lang="pl-PL" dirty="0"/>
              <a:t>Barbara Chodowska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apa-gor-swietokrzysk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840760" cy="44908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	Charakterystyczne dla krajobrazu najwyższych partii Gór Świętokrzyskich są strome stoki,  głęboko wycięte doliny, skałki </a:t>
            </a:r>
            <a:r>
              <a:rPr lang="pl-PL" dirty="0" err="1"/>
              <a:t>ostańcowe</a:t>
            </a:r>
            <a:r>
              <a:rPr lang="pl-PL" dirty="0"/>
              <a:t>, gołoborza. Gołoborza to niewielkie podszczytowe zgrupowania głazów pozbawione roślinności zielonej. Góry porośnięte są lasami jodłowymi i bukowymi.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gory-swietokrzysk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560840" cy="52372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2847975" cy="1600200"/>
          </a:xfrm>
        </p:spPr>
      </p:pic>
      <p:pic>
        <p:nvPicPr>
          <p:cNvPr id="5" name="Obraz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980728"/>
            <a:ext cx="2619375" cy="1743075"/>
          </a:xfrm>
          <a:prstGeom prst="rect">
            <a:avLst/>
          </a:prstGeom>
        </p:spPr>
      </p:pic>
      <p:pic>
        <p:nvPicPr>
          <p:cNvPr id="6" name="Obraz 5" descr="golobor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Najwyższym szczytem Gór Świętokrzyskich jest Łysica /612m n.p.m. / leżąca w paśmie Łysogóry. Legendy mówią, że tu odbywały się spotkania czarownic zwane sabatami i było miejscem kultu pogańskiego. Na szczycie znajduje się replika pamiątkowego krzyża z 1930 roku. Łysica niemal w całości porośnięta jest lasem.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ages (1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552728" cy="453650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	Łysa Góra (595m n.p.m.) inaczej nazwana Świętym Krzyżem , to drugi co do wielkości szczyt Gór Świętokrzyskich. Na tym szczycie znajduje się opactwo. Legenda mówi, że założył je Bolesław Chrobry w 1006r. W opactwie znajdują się relikwie Świętego Krzyża, na którym umarł Chrystus.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510</Words>
  <Application>Microsoft Office PowerPoint</Application>
  <PresentationFormat>Pokaz na ekranie (4:3)</PresentationFormat>
  <Paragraphs>12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Motyw pakietu Office</vt:lpstr>
      <vt:lpstr>Góry Świętokrzyskie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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Góry Świętoikrzyskie</dc:title>
  <dc:creator>Basia</dc:creator>
  <cp:lastModifiedBy>Vostro 15</cp:lastModifiedBy>
  <cp:revision>52</cp:revision>
  <dcterms:created xsi:type="dcterms:W3CDTF">2020-11-26T23:01:08Z</dcterms:created>
  <dcterms:modified xsi:type="dcterms:W3CDTF">2020-12-18T12:14:46Z</dcterms:modified>
</cp:coreProperties>
</file>