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3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5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A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04"/>
    <p:restoredTop sz="94704"/>
  </p:normalViewPr>
  <p:slideViewPr>
    <p:cSldViewPr snapToGrid="0" snapToObjects="1">
      <p:cViewPr varScale="1">
        <p:scale>
          <a:sx n="86" d="100"/>
          <a:sy n="86" d="100"/>
        </p:scale>
        <p:origin x="23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zasdzieci.pl/czytanki/id,721b1-1_halloween_wierzenia.html" TargetMode="External"/><Relationship Id="rId2" Type="http://schemas.openxmlformats.org/officeDocument/2006/relationships/hyperlink" Target="https://simplyanna.pl/co-to-jest-hallowe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pl/" TargetMode="External"/><Relationship Id="rId5" Type="http://schemas.openxmlformats.org/officeDocument/2006/relationships/hyperlink" Target="https://www.lawendowyblog.pl/halloween-zwyczaje-i-tradycje-kultywowane-na-swiecie" TargetMode="External"/><Relationship Id="rId4" Type="http://schemas.openxmlformats.org/officeDocument/2006/relationships/hyperlink" Target="https://www.ef.pl/blog/language/13-rzeczy-ktorych-nie-wiedziales-o-halloween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EB5C8F0-2881-4184-92C6-0E251C42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1999" cy="42926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EA74FEA2-5B32-C34C-B8EA-75E152778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10"/>
            <a:ext cx="6095980" cy="394412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B3B4955-C3A5-D043-A3D3-B07E249084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8" b="-3"/>
          <a:stretch/>
        </p:blipFill>
        <p:spPr>
          <a:xfrm>
            <a:off x="6096000" y="10"/>
            <a:ext cx="6096000" cy="3944127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2BCC826-0F95-4DB1-9DBA-C1F7BD609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755946"/>
            <a:ext cx="12192000" cy="3102054"/>
          </a:xfrm>
          <a:custGeom>
            <a:avLst/>
            <a:gdLst>
              <a:gd name="connsiteX0" fmla="*/ 685801 w 12192000"/>
              <a:gd name="connsiteY0" fmla="*/ 0 h 3102054"/>
              <a:gd name="connsiteX1" fmla="*/ 754064 w 12192000"/>
              <a:gd name="connsiteY1" fmla="*/ 3175 h 3102054"/>
              <a:gd name="connsiteX2" fmla="*/ 814389 w 12192000"/>
              <a:gd name="connsiteY2" fmla="*/ 9525 h 3102054"/>
              <a:gd name="connsiteX3" fmla="*/ 866776 w 12192000"/>
              <a:gd name="connsiteY3" fmla="*/ 20637 h 3102054"/>
              <a:gd name="connsiteX4" fmla="*/ 912814 w 12192000"/>
              <a:gd name="connsiteY4" fmla="*/ 36512 h 3102054"/>
              <a:gd name="connsiteX5" fmla="*/ 954089 w 12192000"/>
              <a:gd name="connsiteY5" fmla="*/ 52387 h 3102054"/>
              <a:gd name="connsiteX6" fmla="*/ 990601 w 12192000"/>
              <a:gd name="connsiteY6" fmla="*/ 68262 h 3102054"/>
              <a:gd name="connsiteX7" fmla="*/ 1028701 w 12192000"/>
              <a:gd name="connsiteY7" fmla="*/ 87312 h 3102054"/>
              <a:gd name="connsiteX8" fmla="*/ 1066801 w 12192000"/>
              <a:gd name="connsiteY8" fmla="*/ 106362 h 3102054"/>
              <a:gd name="connsiteX9" fmla="*/ 1103314 w 12192000"/>
              <a:gd name="connsiteY9" fmla="*/ 125412 h 3102054"/>
              <a:gd name="connsiteX10" fmla="*/ 1144589 w 12192000"/>
              <a:gd name="connsiteY10" fmla="*/ 141287 h 3102054"/>
              <a:gd name="connsiteX11" fmla="*/ 1190626 w 12192000"/>
              <a:gd name="connsiteY11" fmla="*/ 155575 h 3102054"/>
              <a:gd name="connsiteX12" fmla="*/ 1243014 w 12192000"/>
              <a:gd name="connsiteY12" fmla="*/ 166687 h 3102054"/>
              <a:gd name="connsiteX13" fmla="*/ 1303339 w 12192000"/>
              <a:gd name="connsiteY13" fmla="*/ 174625 h 3102054"/>
              <a:gd name="connsiteX14" fmla="*/ 1371601 w 12192000"/>
              <a:gd name="connsiteY14" fmla="*/ 176212 h 3102054"/>
              <a:gd name="connsiteX15" fmla="*/ 1439864 w 12192000"/>
              <a:gd name="connsiteY15" fmla="*/ 174625 h 3102054"/>
              <a:gd name="connsiteX16" fmla="*/ 1500189 w 12192000"/>
              <a:gd name="connsiteY16" fmla="*/ 166687 h 3102054"/>
              <a:gd name="connsiteX17" fmla="*/ 1552576 w 12192000"/>
              <a:gd name="connsiteY17" fmla="*/ 155575 h 3102054"/>
              <a:gd name="connsiteX18" fmla="*/ 1598614 w 12192000"/>
              <a:gd name="connsiteY18" fmla="*/ 141287 h 3102054"/>
              <a:gd name="connsiteX19" fmla="*/ 1639889 w 12192000"/>
              <a:gd name="connsiteY19" fmla="*/ 125412 h 3102054"/>
              <a:gd name="connsiteX20" fmla="*/ 1676401 w 12192000"/>
              <a:gd name="connsiteY20" fmla="*/ 106362 h 3102054"/>
              <a:gd name="connsiteX21" fmla="*/ 1714501 w 12192000"/>
              <a:gd name="connsiteY21" fmla="*/ 87312 h 3102054"/>
              <a:gd name="connsiteX22" fmla="*/ 1752601 w 12192000"/>
              <a:gd name="connsiteY22" fmla="*/ 68262 h 3102054"/>
              <a:gd name="connsiteX23" fmla="*/ 1789114 w 12192000"/>
              <a:gd name="connsiteY23" fmla="*/ 52387 h 3102054"/>
              <a:gd name="connsiteX24" fmla="*/ 1830389 w 12192000"/>
              <a:gd name="connsiteY24" fmla="*/ 36512 h 3102054"/>
              <a:gd name="connsiteX25" fmla="*/ 1876426 w 12192000"/>
              <a:gd name="connsiteY25" fmla="*/ 20637 h 3102054"/>
              <a:gd name="connsiteX26" fmla="*/ 1928814 w 12192000"/>
              <a:gd name="connsiteY26" fmla="*/ 9525 h 3102054"/>
              <a:gd name="connsiteX27" fmla="*/ 1989139 w 12192000"/>
              <a:gd name="connsiteY27" fmla="*/ 3175 h 3102054"/>
              <a:gd name="connsiteX28" fmla="*/ 2057401 w 12192000"/>
              <a:gd name="connsiteY28" fmla="*/ 0 h 3102054"/>
              <a:gd name="connsiteX29" fmla="*/ 2125664 w 12192000"/>
              <a:gd name="connsiteY29" fmla="*/ 3175 h 3102054"/>
              <a:gd name="connsiteX30" fmla="*/ 2185989 w 12192000"/>
              <a:gd name="connsiteY30" fmla="*/ 9525 h 3102054"/>
              <a:gd name="connsiteX31" fmla="*/ 2238376 w 12192000"/>
              <a:gd name="connsiteY31" fmla="*/ 20637 h 3102054"/>
              <a:gd name="connsiteX32" fmla="*/ 2284414 w 12192000"/>
              <a:gd name="connsiteY32" fmla="*/ 36512 h 3102054"/>
              <a:gd name="connsiteX33" fmla="*/ 2325688 w 12192000"/>
              <a:gd name="connsiteY33" fmla="*/ 52387 h 3102054"/>
              <a:gd name="connsiteX34" fmla="*/ 2362201 w 12192000"/>
              <a:gd name="connsiteY34" fmla="*/ 68262 h 3102054"/>
              <a:gd name="connsiteX35" fmla="*/ 2400301 w 12192000"/>
              <a:gd name="connsiteY35" fmla="*/ 87312 h 3102054"/>
              <a:gd name="connsiteX36" fmla="*/ 2438401 w 12192000"/>
              <a:gd name="connsiteY36" fmla="*/ 106362 h 3102054"/>
              <a:gd name="connsiteX37" fmla="*/ 2474913 w 12192000"/>
              <a:gd name="connsiteY37" fmla="*/ 125412 h 3102054"/>
              <a:gd name="connsiteX38" fmla="*/ 2516188 w 12192000"/>
              <a:gd name="connsiteY38" fmla="*/ 141287 h 3102054"/>
              <a:gd name="connsiteX39" fmla="*/ 2562226 w 12192000"/>
              <a:gd name="connsiteY39" fmla="*/ 155575 h 3102054"/>
              <a:gd name="connsiteX40" fmla="*/ 2614614 w 12192000"/>
              <a:gd name="connsiteY40" fmla="*/ 166687 h 3102054"/>
              <a:gd name="connsiteX41" fmla="*/ 2674938 w 12192000"/>
              <a:gd name="connsiteY41" fmla="*/ 174625 h 3102054"/>
              <a:gd name="connsiteX42" fmla="*/ 2743201 w 12192000"/>
              <a:gd name="connsiteY42" fmla="*/ 176212 h 3102054"/>
              <a:gd name="connsiteX43" fmla="*/ 2811464 w 12192000"/>
              <a:gd name="connsiteY43" fmla="*/ 174625 h 3102054"/>
              <a:gd name="connsiteX44" fmla="*/ 2871789 w 12192000"/>
              <a:gd name="connsiteY44" fmla="*/ 166687 h 3102054"/>
              <a:gd name="connsiteX45" fmla="*/ 2924176 w 12192000"/>
              <a:gd name="connsiteY45" fmla="*/ 155575 h 3102054"/>
              <a:gd name="connsiteX46" fmla="*/ 2970214 w 12192000"/>
              <a:gd name="connsiteY46" fmla="*/ 141287 h 3102054"/>
              <a:gd name="connsiteX47" fmla="*/ 3011489 w 12192000"/>
              <a:gd name="connsiteY47" fmla="*/ 125412 h 3102054"/>
              <a:gd name="connsiteX48" fmla="*/ 3048001 w 12192000"/>
              <a:gd name="connsiteY48" fmla="*/ 106362 h 3102054"/>
              <a:gd name="connsiteX49" fmla="*/ 3086101 w 12192000"/>
              <a:gd name="connsiteY49" fmla="*/ 87312 h 3102054"/>
              <a:gd name="connsiteX50" fmla="*/ 3124201 w 12192000"/>
              <a:gd name="connsiteY50" fmla="*/ 68262 h 3102054"/>
              <a:gd name="connsiteX51" fmla="*/ 3160714 w 12192000"/>
              <a:gd name="connsiteY51" fmla="*/ 52387 h 3102054"/>
              <a:gd name="connsiteX52" fmla="*/ 3201989 w 12192000"/>
              <a:gd name="connsiteY52" fmla="*/ 36512 h 3102054"/>
              <a:gd name="connsiteX53" fmla="*/ 3248026 w 12192000"/>
              <a:gd name="connsiteY53" fmla="*/ 20637 h 3102054"/>
              <a:gd name="connsiteX54" fmla="*/ 3300414 w 12192000"/>
              <a:gd name="connsiteY54" fmla="*/ 9525 h 3102054"/>
              <a:gd name="connsiteX55" fmla="*/ 3360739 w 12192000"/>
              <a:gd name="connsiteY55" fmla="*/ 3175 h 3102054"/>
              <a:gd name="connsiteX56" fmla="*/ 3427414 w 12192000"/>
              <a:gd name="connsiteY56" fmla="*/ 0 h 3102054"/>
              <a:gd name="connsiteX57" fmla="*/ 3497264 w 12192000"/>
              <a:gd name="connsiteY57" fmla="*/ 3175 h 3102054"/>
              <a:gd name="connsiteX58" fmla="*/ 3557589 w 12192000"/>
              <a:gd name="connsiteY58" fmla="*/ 9525 h 3102054"/>
              <a:gd name="connsiteX59" fmla="*/ 3609976 w 12192000"/>
              <a:gd name="connsiteY59" fmla="*/ 20637 h 3102054"/>
              <a:gd name="connsiteX60" fmla="*/ 3656014 w 12192000"/>
              <a:gd name="connsiteY60" fmla="*/ 36512 h 3102054"/>
              <a:gd name="connsiteX61" fmla="*/ 3697288 w 12192000"/>
              <a:gd name="connsiteY61" fmla="*/ 52387 h 3102054"/>
              <a:gd name="connsiteX62" fmla="*/ 3733801 w 12192000"/>
              <a:gd name="connsiteY62" fmla="*/ 68262 h 3102054"/>
              <a:gd name="connsiteX63" fmla="*/ 3771901 w 12192000"/>
              <a:gd name="connsiteY63" fmla="*/ 87312 h 3102054"/>
              <a:gd name="connsiteX64" fmla="*/ 3810001 w 12192000"/>
              <a:gd name="connsiteY64" fmla="*/ 106362 h 3102054"/>
              <a:gd name="connsiteX65" fmla="*/ 3846514 w 12192000"/>
              <a:gd name="connsiteY65" fmla="*/ 125412 h 3102054"/>
              <a:gd name="connsiteX66" fmla="*/ 3887789 w 12192000"/>
              <a:gd name="connsiteY66" fmla="*/ 141287 h 3102054"/>
              <a:gd name="connsiteX67" fmla="*/ 3933826 w 12192000"/>
              <a:gd name="connsiteY67" fmla="*/ 155575 h 3102054"/>
              <a:gd name="connsiteX68" fmla="*/ 3986214 w 12192000"/>
              <a:gd name="connsiteY68" fmla="*/ 166687 h 3102054"/>
              <a:gd name="connsiteX69" fmla="*/ 4046539 w 12192000"/>
              <a:gd name="connsiteY69" fmla="*/ 174625 h 3102054"/>
              <a:gd name="connsiteX70" fmla="*/ 4114801 w 12192000"/>
              <a:gd name="connsiteY70" fmla="*/ 176212 h 3102054"/>
              <a:gd name="connsiteX71" fmla="*/ 4183064 w 12192000"/>
              <a:gd name="connsiteY71" fmla="*/ 174625 h 3102054"/>
              <a:gd name="connsiteX72" fmla="*/ 4243388 w 12192000"/>
              <a:gd name="connsiteY72" fmla="*/ 166687 h 3102054"/>
              <a:gd name="connsiteX73" fmla="*/ 4295776 w 12192000"/>
              <a:gd name="connsiteY73" fmla="*/ 155575 h 3102054"/>
              <a:gd name="connsiteX74" fmla="*/ 4341813 w 12192000"/>
              <a:gd name="connsiteY74" fmla="*/ 141287 h 3102054"/>
              <a:gd name="connsiteX75" fmla="*/ 4383088 w 12192000"/>
              <a:gd name="connsiteY75" fmla="*/ 125412 h 3102054"/>
              <a:gd name="connsiteX76" fmla="*/ 4419601 w 12192000"/>
              <a:gd name="connsiteY76" fmla="*/ 106362 h 3102054"/>
              <a:gd name="connsiteX77" fmla="*/ 4495801 w 12192000"/>
              <a:gd name="connsiteY77" fmla="*/ 68262 h 3102054"/>
              <a:gd name="connsiteX78" fmla="*/ 4532314 w 12192000"/>
              <a:gd name="connsiteY78" fmla="*/ 52387 h 3102054"/>
              <a:gd name="connsiteX79" fmla="*/ 4573588 w 12192000"/>
              <a:gd name="connsiteY79" fmla="*/ 36512 h 3102054"/>
              <a:gd name="connsiteX80" fmla="*/ 4619626 w 12192000"/>
              <a:gd name="connsiteY80" fmla="*/ 20637 h 3102054"/>
              <a:gd name="connsiteX81" fmla="*/ 4672013 w 12192000"/>
              <a:gd name="connsiteY81" fmla="*/ 9525 h 3102054"/>
              <a:gd name="connsiteX82" fmla="*/ 4732338 w 12192000"/>
              <a:gd name="connsiteY82" fmla="*/ 3175 h 3102054"/>
              <a:gd name="connsiteX83" fmla="*/ 4800601 w 12192000"/>
              <a:gd name="connsiteY83" fmla="*/ 0 h 3102054"/>
              <a:gd name="connsiteX84" fmla="*/ 4868864 w 12192000"/>
              <a:gd name="connsiteY84" fmla="*/ 3175 h 3102054"/>
              <a:gd name="connsiteX85" fmla="*/ 4929188 w 12192000"/>
              <a:gd name="connsiteY85" fmla="*/ 9525 h 3102054"/>
              <a:gd name="connsiteX86" fmla="*/ 4981576 w 12192000"/>
              <a:gd name="connsiteY86" fmla="*/ 20637 h 3102054"/>
              <a:gd name="connsiteX87" fmla="*/ 5027614 w 12192000"/>
              <a:gd name="connsiteY87" fmla="*/ 36512 h 3102054"/>
              <a:gd name="connsiteX88" fmla="*/ 5068889 w 12192000"/>
              <a:gd name="connsiteY88" fmla="*/ 52387 h 3102054"/>
              <a:gd name="connsiteX89" fmla="*/ 5105402 w 12192000"/>
              <a:gd name="connsiteY89" fmla="*/ 68262 h 3102054"/>
              <a:gd name="connsiteX90" fmla="*/ 5143502 w 12192000"/>
              <a:gd name="connsiteY90" fmla="*/ 87312 h 3102054"/>
              <a:gd name="connsiteX91" fmla="*/ 5181601 w 12192000"/>
              <a:gd name="connsiteY91" fmla="*/ 106362 h 3102054"/>
              <a:gd name="connsiteX92" fmla="*/ 5218115 w 12192000"/>
              <a:gd name="connsiteY92" fmla="*/ 125412 h 3102054"/>
              <a:gd name="connsiteX93" fmla="*/ 5259388 w 12192000"/>
              <a:gd name="connsiteY93" fmla="*/ 141287 h 3102054"/>
              <a:gd name="connsiteX94" fmla="*/ 5305426 w 12192000"/>
              <a:gd name="connsiteY94" fmla="*/ 155575 h 3102054"/>
              <a:gd name="connsiteX95" fmla="*/ 5357813 w 12192000"/>
              <a:gd name="connsiteY95" fmla="*/ 166687 h 3102054"/>
              <a:gd name="connsiteX96" fmla="*/ 5418139 w 12192000"/>
              <a:gd name="connsiteY96" fmla="*/ 174625 h 3102054"/>
              <a:gd name="connsiteX97" fmla="*/ 5486401 w 12192000"/>
              <a:gd name="connsiteY97" fmla="*/ 176212 h 3102054"/>
              <a:gd name="connsiteX98" fmla="*/ 5554663 w 12192000"/>
              <a:gd name="connsiteY98" fmla="*/ 174625 h 3102054"/>
              <a:gd name="connsiteX99" fmla="*/ 5614989 w 12192000"/>
              <a:gd name="connsiteY99" fmla="*/ 166687 h 3102054"/>
              <a:gd name="connsiteX100" fmla="*/ 5667376 w 12192000"/>
              <a:gd name="connsiteY100" fmla="*/ 155575 h 3102054"/>
              <a:gd name="connsiteX101" fmla="*/ 5713414 w 12192000"/>
              <a:gd name="connsiteY101" fmla="*/ 141287 h 3102054"/>
              <a:gd name="connsiteX102" fmla="*/ 5754689 w 12192000"/>
              <a:gd name="connsiteY102" fmla="*/ 125412 h 3102054"/>
              <a:gd name="connsiteX103" fmla="*/ 5791202 w 12192000"/>
              <a:gd name="connsiteY103" fmla="*/ 106362 h 3102054"/>
              <a:gd name="connsiteX104" fmla="*/ 5829302 w 12192000"/>
              <a:gd name="connsiteY104" fmla="*/ 87312 h 3102054"/>
              <a:gd name="connsiteX105" fmla="*/ 5867402 w 12192000"/>
              <a:gd name="connsiteY105" fmla="*/ 68262 h 3102054"/>
              <a:gd name="connsiteX106" fmla="*/ 5903915 w 12192000"/>
              <a:gd name="connsiteY106" fmla="*/ 52387 h 3102054"/>
              <a:gd name="connsiteX107" fmla="*/ 5945189 w 12192000"/>
              <a:gd name="connsiteY107" fmla="*/ 36512 h 3102054"/>
              <a:gd name="connsiteX108" fmla="*/ 5991226 w 12192000"/>
              <a:gd name="connsiteY108" fmla="*/ 20637 h 3102054"/>
              <a:gd name="connsiteX109" fmla="*/ 6043614 w 12192000"/>
              <a:gd name="connsiteY109" fmla="*/ 9525 h 3102054"/>
              <a:gd name="connsiteX110" fmla="*/ 6103939 w 12192000"/>
              <a:gd name="connsiteY110" fmla="*/ 3175 h 3102054"/>
              <a:gd name="connsiteX111" fmla="*/ 6172201 w 12192000"/>
              <a:gd name="connsiteY111" fmla="*/ 0 h 3102054"/>
              <a:gd name="connsiteX112" fmla="*/ 6210301 w 12192000"/>
              <a:gd name="connsiteY112" fmla="*/ 1772 h 3102054"/>
              <a:gd name="connsiteX113" fmla="*/ 6248401 w 12192000"/>
              <a:gd name="connsiteY113" fmla="*/ 0 h 3102054"/>
              <a:gd name="connsiteX114" fmla="*/ 6316664 w 12192000"/>
              <a:gd name="connsiteY114" fmla="*/ 3175 h 3102054"/>
              <a:gd name="connsiteX115" fmla="*/ 6376989 w 12192000"/>
              <a:gd name="connsiteY115" fmla="*/ 9525 h 3102054"/>
              <a:gd name="connsiteX116" fmla="*/ 6429376 w 12192000"/>
              <a:gd name="connsiteY116" fmla="*/ 20637 h 3102054"/>
              <a:gd name="connsiteX117" fmla="*/ 6475414 w 12192000"/>
              <a:gd name="connsiteY117" fmla="*/ 36512 h 3102054"/>
              <a:gd name="connsiteX118" fmla="*/ 6516689 w 12192000"/>
              <a:gd name="connsiteY118" fmla="*/ 52387 h 3102054"/>
              <a:gd name="connsiteX119" fmla="*/ 6553202 w 12192000"/>
              <a:gd name="connsiteY119" fmla="*/ 68262 h 3102054"/>
              <a:gd name="connsiteX120" fmla="*/ 6591302 w 12192000"/>
              <a:gd name="connsiteY120" fmla="*/ 87312 h 3102054"/>
              <a:gd name="connsiteX121" fmla="*/ 6629401 w 12192000"/>
              <a:gd name="connsiteY121" fmla="*/ 106362 h 3102054"/>
              <a:gd name="connsiteX122" fmla="*/ 6665915 w 12192000"/>
              <a:gd name="connsiteY122" fmla="*/ 125412 h 3102054"/>
              <a:gd name="connsiteX123" fmla="*/ 6707189 w 12192000"/>
              <a:gd name="connsiteY123" fmla="*/ 141287 h 3102054"/>
              <a:gd name="connsiteX124" fmla="*/ 6753226 w 12192000"/>
              <a:gd name="connsiteY124" fmla="*/ 155575 h 3102054"/>
              <a:gd name="connsiteX125" fmla="*/ 6805614 w 12192000"/>
              <a:gd name="connsiteY125" fmla="*/ 166687 h 3102054"/>
              <a:gd name="connsiteX126" fmla="*/ 6865939 w 12192000"/>
              <a:gd name="connsiteY126" fmla="*/ 174625 h 3102054"/>
              <a:gd name="connsiteX127" fmla="*/ 6934201 w 12192000"/>
              <a:gd name="connsiteY127" fmla="*/ 176212 h 3102054"/>
              <a:gd name="connsiteX128" fmla="*/ 7002464 w 12192000"/>
              <a:gd name="connsiteY128" fmla="*/ 174625 h 3102054"/>
              <a:gd name="connsiteX129" fmla="*/ 7062789 w 12192000"/>
              <a:gd name="connsiteY129" fmla="*/ 166687 h 3102054"/>
              <a:gd name="connsiteX130" fmla="*/ 7115176 w 12192000"/>
              <a:gd name="connsiteY130" fmla="*/ 155575 h 3102054"/>
              <a:gd name="connsiteX131" fmla="*/ 7161214 w 12192000"/>
              <a:gd name="connsiteY131" fmla="*/ 141287 h 3102054"/>
              <a:gd name="connsiteX132" fmla="*/ 7202489 w 12192000"/>
              <a:gd name="connsiteY132" fmla="*/ 125412 h 3102054"/>
              <a:gd name="connsiteX133" fmla="*/ 7239001 w 12192000"/>
              <a:gd name="connsiteY133" fmla="*/ 106362 h 3102054"/>
              <a:gd name="connsiteX134" fmla="*/ 7277101 w 12192000"/>
              <a:gd name="connsiteY134" fmla="*/ 87312 h 3102054"/>
              <a:gd name="connsiteX135" fmla="*/ 7315201 w 12192000"/>
              <a:gd name="connsiteY135" fmla="*/ 68262 h 3102054"/>
              <a:gd name="connsiteX136" fmla="*/ 7351714 w 12192000"/>
              <a:gd name="connsiteY136" fmla="*/ 52387 h 3102054"/>
              <a:gd name="connsiteX137" fmla="*/ 7392989 w 12192000"/>
              <a:gd name="connsiteY137" fmla="*/ 36512 h 3102054"/>
              <a:gd name="connsiteX138" fmla="*/ 7439026 w 12192000"/>
              <a:gd name="connsiteY138" fmla="*/ 20637 h 3102054"/>
              <a:gd name="connsiteX139" fmla="*/ 7491414 w 12192000"/>
              <a:gd name="connsiteY139" fmla="*/ 9525 h 3102054"/>
              <a:gd name="connsiteX140" fmla="*/ 7551739 w 12192000"/>
              <a:gd name="connsiteY140" fmla="*/ 3175 h 3102054"/>
              <a:gd name="connsiteX141" fmla="*/ 7620001 w 12192000"/>
              <a:gd name="connsiteY141" fmla="*/ 0 h 3102054"/>
              <a:gd name="connsiteX142" fmla="*/ 7688264 w 12192000"/>
              <a:gd name="connsiteY142" fmla="*/ 3175 h 3102054"/>
              <a:gd name="connsiteX143" fmla="*/ 7748589 w 12192000"/>
              <a:gd name="connsiteY143" fmla="*/ 9525 h 3102054"/>
              <a:gd name="connsiteX144" fmla="*/ 7800976 w 12192000"/>
              <a:gd name="connsiteY144" fmla="*/ 20637 h 3102054"/>
              <a:gd name="connsiteX145" fmla="*/ 7847014 w 12192000"/>
              <a:gd name="connsiteY145" fmla="*/ 36512 h 3102054"/>
              <a:gd name="connsiteX146" fmla="*/ 7888289 w 12192000"/>
              <a:gd name="connsiteY146" fmla="*/ 52387 h 3102054"/>
              <a:gd name="connsiteX147" fmla="*/ 7924801 w 12192000"/>
              <a:gd name="connsiteY147" fmla="*/ 68262 h 3102054"/>
              <a:gd name="connsiteX148" fmla="*/ 7962901 w 12192000"/>
              <a:gd name="connsiteY148" fmla="*/ 87312 h 3102054"/>
              <a:gd name="connsiteX149" fmla="*/ 8001001 w 12192000"/>
              <a:gd name="connsiteY149" fmla="*/ 106362 h 3102054"/>
              <a:gd name="connsiteX150" fmla="*/ 8037514 w 12192000"/>
              <a:gd name="connsiteY150" fmla="*/ 125412 h 3102054"/>
              <a:gd name="connsiteX151" fmla="*/ 8078789 w 12192000"/>
              <a:gd name="connsiteY151" fmla="*/ 141287 h 3102054"/>
              <a:gd name="connsiteX152" fmla="*/ 8124826 w 12192000"/>
              <a:gd name="connsiteY152" fmla="*/ 155575 h 3102054"/>
              <a:gd name="connsiteX153" fmla="*/ 8177214 w 12192000"/>
              <a:gd name="connsiteY153" fmla="*/ 166687 h 3102054"/>
              <a:gd name="connsiteX154" fmla="*/ 8237539 w 12192000"/>
              <a:gd name="connsiteY154" fmla="*/ 174625 h 3102054"/>
              <a:gd name="connsiteX155" fmla="*/ 8305801 w 12192000"/>
              <a:gd name="connsiteY155" fmla="*/ 176212 h 3102054"/>
              <a:gd name="connsiteX156" fmla="*/ 8374064 w 12192000"/>
              <a:gd name="connsiteY156" fmla="*/ 174625 h 3102054"/>
              <a:gd name="connsiteX157" fmla="*/ 8434388 w 12192000"/>
              <a:gd name="connsiteY157" fmla="*/ 166687 h 3102054"/>
              <a:gd name="connsiteX158" fmla="*/ 8486776 w 12192000"/>
              <a:gd name="connsiteY158" fmla="*/ 155575 h 3102054"/>
              <a:gd name="connsiteX159" fmla="*/ 8532814 w 12192000"/>
              <a:gd name="connsiteY159" fmla="*/ 141287 h 3102054"/>
              <a:gd name="connsiteX160" fmla="*/ 8574088 w 12192000"/>
              <a:gd name="connsiteY160" fmla="*/ 125412 h 3102054"/>
              <a:gd name="connsiteX161" fmla="*/ 8610600 w 12192000"/>
              <a:gd name="connsiteY161" fmla="*/ 106362 h 3102054"/>
              <a:gd name="connsiteX162" fmla="*/ 8648700 w 12192000"/>
              <a:gd name="connsiteY162" fmla="*/ 87312 h 3102054"/>
              <a:gd name="connsiteX163" fmla="*/ 8686800 w 12192000"/>
              <a:gd name="connsiteY163" fmla="*/ 68262 h 3102054"/>
              <a:gd name="connsiteX164" fmla="*/ 8723314 w 12192000"/>
              <a:gd name="connsiteY164" fmla="*/ 52387 h 3102054"/>
              <a:gd name="connsiteX165" fmla="*/ 8764588 w 12192000"/>
              <a:gd name="connsiteY165" fmla="*/ 36512 h 3102054"/>
              <a:gd name="connsiteX166" fmla="*/ 8810626 w 12192000"/>
              <a:gd name="connsiteY166" fmla="*/ 20637 h 3102054"/>
              <a:gd name="connsiteX167" fmla="*/ 8863014 w 12192000"/>
              <a:gd name="connsiteY167" fmla="*/ 9525 h 3102054"/>
              <a:gd name="connsiteX168" fmla="*/ 8923338 w 12192000"/>
              <a:gd name="connsiteY168" fmla="*/ 3175 h 3102054"/>
              <a:gd name="connsiteX169" fmla="*/ 8990014 w 12192000"/>
              <a:gd name="connsiteY169" fmla="*/ 0 h 3102054"/>
              <a:gd name="connsiteX170" fmla="*/ 9059864 w 12192000"/>
              <a:gd name="connsiteY170" fmla="*/ 3175 h 3102054"/>
              <a:gd name="connsiteX171" fmla="*/ 9120188 w 12192000"/>
              <a:gd name="connsiteY171" fmla="*/ 9525 h 3102054"/>
              <a:gd name="connsiteX172" fmla="*/ 9172576 w 12192000"/>
              <a:gd name="connsiteY172" fmla="*/ 20637 h 3102054"/>
              <a:gd name="connsiteX173" fmla="*/ 9218614 w 12192000"/>
              <a:gd name="connsiteY173" fmla="*/ 36512 h 3102054"/>
              <a:gd name="connsiteX174" fmla="*/ 9259888 w 12192000"/>
              <a:gd name="connsiteY174" fmla="*/ 52387 h 3102054"/>
              <a:gd name="connsiteX175" fmla="*/ 9296400 w 12192000"/>
              <a:gd name="connsiteY175" fmla="*/ 68262 h 3102054"/>
              <a:gd name="connsiteX176" fmla="*/ 9334500 w 12192000"/>
              <a:gd name="connsiteY176" fmla="*/ 87312 h 3102054"/>
              <a:gd name="connsiteX177" fmla="*/ 9372600 w 12192000"/>
              <a:gd name="connsiteY177" fmla="*/ 106362 h 3102054"/>
              <a:gd name="connsiteX178" fmla="*/ 9409114 w 12192000"/>
              <a:gd name="connsiteY178" fmla="*/ 125412 h 3102054"/>
              <a:gd name="connsiteX179" fmla="*/ 9450388 w 12192000"/>
              <a:gd name="connsiteY179" fmla="*/ 141287 h 3102054"/>
              <a:gd name="connsiteX180" fmla="*/ 9496426 w 12192000"/>
              <a:gd name="connsiteY180" fmla="*/ 155575 h 3102054"/>
              <a:gd name="connsiteX181" fmla="*/ 9548814 w 12192000"/>
              <a:gd name="connsiteY181" fmla="*/ 166687 h 3102054"/>
              <a:gd name="connsiteX182" fmla="*/ 9609138 w 12192000"/>
              <a:gd name="connsiteY182" fmla="*/ 174625 h 3102054"/>
              <a:gd name="connsiteX183" fmla="*/ 9677400 w 12192000"/>
              <a:gd name="connsiteY183" fmla="*/ 176212 h 3102054"/>
              <a:gd name="connsiteX184" fmla="*/ 9745664 w 12192000"/>
              <a:gd name="connsiteY184" fmla="*/ 174625 h 3102054"/>
              <a:gd name="connsiteX185" fmla="*/ 9805988 w 12192000"/>
              <a:gd name="connsiteY185" fmla="*/ 166687 h 3102054"/>
              <a:gd name="connsiteX186" fmla="*/ 9858376 w 12192000"/>
              <a:gd name="connsiteY186" fmla="*/ 155575 h 3102054"/>
              <a:gd name="connsiteX187" fmla="*/ 9904414 w 12192000"/>
              <a:gd name="connsiteY187" fmla="*/ 141287 h 3102054"/>
              <a:gd name="connsiteX188" fmla="*/ 9945688 w 12192000"/>
              <a:gd name="connsiteY188" fmla="*/ 125412 h 3102054"/>
              <a:gd name="connsiteX189" fmla="*/ 9982200 w 12192000"/>
              <a:gd name="connsiteY189" fmla="*/ 106362 h 3102054"/>
              <a:gd name="connsiteX190" fmla="*/ 10058400 w 12192000"/>
              <a:gd name="connsiteY190" fmla="*/ 68262 h 3102054"/>
              <a:gd name="connsiteX191" fmla="*/ 10094914 w 12192000"/>
              <a:gd name="connsiteY191" fmla="*/ 52387 h 3102054"/>
              <a:gd name="connsiteX192" fmla="*/ 10136188 w 12192000"/>
              <a:gd name="connsiteY192" fmla="*/ 36512 h 3102054"/>
              <a:gd name="connsiteX193" fmla="*/ 10182226 w 12192000"/>
              <a:gd name="connsiteY193" fmla="*/ 20637 h 3102054"/>
              <a:gd name="connsiteX194" fmla="*/ 10234614 w 12192000"/>
              <a:gd name="connsiteY194" fmla="*/ 9525 h 3102054"/>
              <a:gd name="connsiteX195" fmla="*/ 10294938 w 12192000"/>
              <a:gd name="connsiteY195" fmla="*/ 3175 h 3102054"/>
              <a:gd name="connsiteX196" fmla="*/ 10363200 w 12192000"/>
              <a:gd name="connsiteY196" fmla="*/ 0 h 3102054"/>
              <a:gd name="connsiteX197" fmla="*/ 10431464 w 12192000"/>
              <a:gd name="connsiteY197" fmla="*/ 3175 h 3102054"/>
              <a:gd name="connsiteX198" fmla="*/ 10491788 w 12192000"/>
              <a:gd name="connsiteY198" fmla="*/ 9525 h 3102054"/>
              <a:gd name="connsiteX199" fmla="*/ 10544176 w 12192000"/>
              <a:gd name="connsiteY199" fmla="*/ 20637 h 3102054"/>
              <a:gd name="connsiteX200" fmla="*/ 10590214 w 12192000"/>
              <a:gd name="connsiteY200" fmla="*/ 36512 h 3102054"/>
              <a:gd name="connsiteX201" fmla="*/ 10631488 w 12192000"/>
              <a:gd name="connsiteY201" fmla="*/ 52387 h 3102054"/>
              <a:gd name="connsiteX202" fmla="*/ 10668000 w 12192000"/>
              <a:gd name="connsiteY202" fmla="*/ 68262 h 3102054"/>
              <a:gd name="connsiteX203" fmla="*/ 10706100 w 12192000"/>
              <a:gd name="connsiteY203" fmla="*/ 87312 h 3102054"/>
              <a:gd name="connsiteX204" fmla="*/ 10744200 w 12192000"/>
              <a:gd name="connsiteY204" fmla="*/ 106362 h 3102054"/>
              <a:gd name="connsiteX205" fmla="*/ 10780714 w 12192000"/>
              <a:gd name="connsiteY205" fmla="*/ 125412 h 3102054"/>
              <a:gd name="connsiteX206" fmla="*/ 10821988 w 12192000"/>
              <a:gd name="connsiteY206" fmla="*/ 141287 h 3102054"/>
              <a:gd name="connsiteX207" fmla="*/ 10868026 w 12192000"/>
              <a:gd name="connsiteY207" fmla="*/ 155575 h 3102054"/>
              <a:gd name="connsiteX208" fmla="*/ 10920414 w 12192000"/>
              <a:gd name="connsiteY208" fmla="*/ 166687 h 3102054"/>
              <a:gd name="connsiteX209" fmla="*/ 10980738 w 12192000"/>
              <a:gd name="connsiteY209" fmla="*/ 174625 h 3102054"/>
              <a:gd name="connsiteX210" fmla="*/ 11049000 w 12192000"/>
              <a:gd name="connsiteY210" fmla="*/ 176212 h 3102054"/>
              <a:gd name="connsiteX211" fmla="*/ 11117264 w 12192000"/>
              <a:gd name="connsiteY211" fmla="*/ 174625 h 3102054"/>
              <a:gd name="connsiteX212" fmla="*/ 11177588 w 12192000"/>
              <a:gd name="connsiteY212" fmla="*/ 166687 h 3102054"/>
              <a:gd name="connsiteX213" fmla="*/ 11229976 w 12192000"/>
              <a:gd name="connsiteY213" fmla="*/ 155575 h 3102054"/>
              <a:gd name="connsiteX214" fmla="*/ 11276014 w 12192000"/>
              <a:gd name="connsiteY214" fmla="*/ 141287 h 3102054"/>
              <a:gd name="connsiteX215" fmla="*/ 11317288 w 12192000"/>
              <a:gd name="connsiteY215" fmla="*/ 125412 h 3102054"/>
              <a:gd name="connsiteX216" fmla="*/ 11353800 w 12192000"/>
              <a:gd name="connsiteY216" fmla="*/ 106362 h 3102054"/>
              <a:gd name="connsiteX217" fmla="*/ 11391900 w 12192000"/>
              <a:gd name="connsiteY217" fmla="*/ 87312 h 3102054"/>
              <a:gd name="connsiteX218" fmla="*/ 11430000 w 12192000"/>
              <a:gd name="connsiteY218" fmla="*/ 68263 h 3102054"/>
              <a:gd name="connsiteX219" fmla="*/ 11466514 w 12192000"/>
              <a:gd name="connsiteY219" fmla="*/ 52388 h 3102054"/>
              <a:gd name="connsiteX220" fmla="*/ 11507788 w 12192000"/>
              <a:gd name="connsiteY220" fmla="*/ 36513 h 3102054"/>
              <a:gd name="connsiteX221" fmla="*/ 11553826 w 12192000"/>
              <a:gd name="connsiteY221" fmla="*/ 20638 h 3102054"/>
              <a:gd name="connsiteX222" fmla="*/ 11606214 w 12192000"/>
              <a:gd name="connsiteY222" fmla="*/ 9525 h 3102054"/>
              <a:gd name="connsiteX223" fmla="*/ 11666538 w 12192000"/>
              <a:gd name="connsiteY223" fmla="*/ 3175 h 3102054"/>
              <a:gd name="connsiteX224" fmla="*/ 11734800 w 12192000"/>
              <a:gd name="connsiteY224" fmla="*/ 0 h 3102054"/>
              <a:gd name="connsiteX225" fmla="*/ 11803064 w 12192000"/>
              <a:gd name="connsiteY225" fmla="*/ 3175 h 3102054"/>
              <a:gd name="connsiteX226" fmla="*/ 11863388 w 12192000"/>
              <a:gd name="connsiteY226" fmla="*/ 9525 h 3102054"/>
              <a:gd name="connsiteX227" fmla="*/ 11915776 w 12192000"/>
              <a:gd name="connsiteY227" fmla="*/ 20638 h 3102054"/>
              <a:gd name="connsiteX228" fmla="*/ 11961814 w 12192000"/>
              <a:gd name="connsiteY228" fmla="*/ 36513 h 3102054"/>
              <a:gd name="connsiteX229" fmla="*/ 12003088 w 12192000"/>
              <a:gd name="connsiteY229" fmla="*/ 52388 h 3102054"/>
              <a:gd name="connsiteX230" fmla="*/ 12039600 w 12192000"/>
              <a:gd name="connsiteY230" fmla="*/ 68263 h 3102054"/>
              <a:gd name="connsiteX231" fmla="*/ 12077700 w 12192000"/>
              <a:gd name="connsiteY231" fmla="*/ 87313 h 3102054"/>
              <a:gd name="connsiteX232" fmla="*/ 12115800 w 12192000"/>
              <a:gd name="connsiteY232" fmla="*/ 106363 h 3102054"/>
              <a:gd name="connsiteX233" fmla="*/ 12152314 w 12192000"/>
              <a:gd name="connsiteY233" fmla="*/ 125413 h 3102054"/>
              <a:gd name="connsiteX234" fmla="*/ 12192000 w 12192000"/>
              <a:gd name="connsiteY234" fmla="*/ 140677 h 3102054"/>
              <a:gd name="connsiteX235" fmla="*/ 12192000 w 12192000"/>
              <a:gd name="connsiteY235" fmla="*/ 885826 h 3102054"/>
              <a:gd name="connsiteX236" fmla="*/ 12191999 w 12192000"/>
              <a:gd name="connsiteY236" fmla="*/ 885826 h 3102054"/>
              <a:gd name="connsiteX237" fmla="*/ 12191999 w 12192000"/>
              <a:gd name="connsiteY237" fmla="*/ 3102054 h 3102054"/>
              <a:gd name="connsiteX238" fmla="*/ 0 w 12192000"/>
              <a:gd name="connsiteY238" fmla="*/ 3102054 h 3102054"/>
              <a:gd name="connsiteX239" fmla="*/ 0 w 12192000"/>
              <a:gd name="connsiteY239" fmla="*/ 638254 h 3102054"/>
              <a:gd name="connsiteX240" fmla="*/ 1 w 12192000"/>
              <a:gd name="connsiteY240" fmla="*/ 638254 h 3102054"/>
              <a:gd name="connsiteX241" fmla="*/ 1 w 12192000"/>
              <a:gd name="connsiteY241" fmla="*/ 176212 h 3102054"/>
              <a:gd name="connsiteX242" fmla="*/ 68264 w 12192000"/>
              <a:gd name="connsiteY242" fmla="*/ 174625 h 3102054"/>
              <a:gd name="connsiteX243" fmla="*/ 128589 w 12192000"/>
              <a:gd name="connsiteY243" fmla="*/ 166687 h 3102054"/>
              <a:gd name="connsiteX244" fmla="*/ 180976 w 12192000"/>
              <a:gd name="connsiteY244" fmla="*/ 155575 h 3102054"/>
              <a:gd name="connsiteX245" fmla="*/ 227014 w 12192000"/>
              <a:gd name="connsiteY245" fmla="*/ 141287 h 3102054"/>
              <a:gd name="connsiteX246" fmla="*/ 268289 w 12192000"/>
              <a:gd name="connsiteY246" fmla="*/ 125412 h 3102054"/>
              <a:gd name="connsiteX247" fmla="*/ 304801 w 12192000"/>
              <a:gd name="connsiteY247" fmla="*/ 106362 h 3102054"/>
              <a:gd name="connsiteX248" fmla="*/ 342901 w 12192000"/>
              <a:gd name="connsiteY248" fmla="*/ 87312 h 3102054"/>
              <a:gd name="connsiteX249" fmla="*/ 381001 w 12192000"/>
              <a:gd name="connsiteY249" fmla="*/ 68262 h 3102054"/>
              <a:gd name="connsiteX250" fmla="*/ 417514 w 12192000"/>
              <a:gd name="connsiteY250" fmla="*/ 52387 h 3102054"/>
              <a:gd name="connsiteX251" fmla="*/ 458789 w 12192000"/>
              <a:gd name="connsiteY251" fmla="*/ 36512 h 3102054"/>
              <a:gd name="connsiteX252" fmla="*/ 504826 w 12192000"/>
              <a:gd name="connsiteY252" fmla="*/ 20637 h 3102054"/>
              <a:gd name="connsiteX253" fmla="*/ 557214 w 12192000"/>
              <a:gd name="connsiteY253" fmla="*/ 9525 h 3102054"/>
              <a:gd name="connsiteX254" fmla="*/ 617539 w 12192000"/>
              <a:gd name="connsiteY254" fmla="*/ 3175 h 310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3102054">
                <a:moveTo>
                  <a:pt x="685801" y="0"/>
                </a:moveTo>
                <a:lnTo>
                  <a:pt x="754064" y="3175"/>
                </a:lnTo>
                <a:lnTo>
                  <a:pt x="814389" y="9525"/>
                </a:lnTo>
                <a:lnTo>
                  <a:pt x="866776" y="20637"/>
                </a:lnTo>
                <a:lnTo>
                  <a:pt x="912814" y="36512"/>
                </a:lnTo>
                <a:lnTo>
                  <a:pt x="954089" y="52387"/>
                </a:lnTo>
                <a:lnTo>
                  <a:pt x="990601" y="68262"/>
                </a:lnTo>
                <a:lnTo>
                  <a:pt x="1028701" y="87312"/>
                </a:lnTo>
                <a:lnTo>
                  <a:pt x="1066801" y="106362"/>
                </a:lnTo>
                <a:lnTo>
                  <a:pt x="1103314" y="125412"/>
                </a:lnTo>
                <a:lnTo>
                  <a:pt x="1144589" y="141287"/>
                </a:lnTo>
                <a:lnTo>
                  <a:pt x="1190626" y="155575"/>
                </a:lnTo>
                <a:lnTo>
                  <a:pt x="1243014" y="166687"/>
                </a:lnTo>
                <a:lnTo>
                  <a:pt x="1303339" y="174625"/>
                </a:lnTo>
                <a:lnTo>
                  <a:pt x="1371601" y="176212"/>
                </a:lnTo>
                <a:lnTo>
                  <a:pt x="1439864" y="174625"/>
                </a:lnTo>
                <a:lnTo>
                  <a:pt x="1500189" y="166687"/>
                </a:lnTo>
                <a:lnTo>
                  <a:pt x="1552576" y="155575"/>
                </a:lnTo>
                <a:lnTo>
                  <a:pt x="1598614" y="141287"/>
                </a:lnTo>
                <a:lnTo>
                  <a:pt x="1639889" y="125412"/>
                </a:lnTo>
                <a:lnTo>
                  <a:pt x="1676401" y="106362"/>
                </a:lnTo>
                <a:lnTo>
                  <a:pt x="1714501" y="87312"/>
                </a:lnTo>
                <a:lnTo>
                  <a:pt x="1752601" y="68262"/>
                </a:lnTo>
                <a:lnTo>
                  <a:pt x="1789114" y="52387"/>
                </a:lnTo>
                <a:lnTo>
                  <a:pt x="1830389" y="36512"/>
                </a:lnTo>
                <a:lnTo>
                  <a:pt x="1876426" y="20637"/>
                </a:lnTo>
                <a:lnTo>
                  <a:pt x="1928814" y="9525"/>
                </a:lnTo>
                <a:lnTo>
                  <a:pt x="1989139" y="3175"/>
                </a:lnTo>
                <a:lnTo>
                  <a:pt x="2057401" y="0"/>
                </a:lnTo>
                <a:lnTo>
                  <a:pt x="2125664" y="3175"/>
                </a:lnTo>
                <a:lnTo>
                  <a:pt x="2185989" y="9525"/>
                </a:lnTo>
                <a:lnTo>
                  <a:pt x="2238376" y="20637"/>
                </a:lnTo>
                <a:lnTo>
                  <a:pt x="2284414" y="36512"/>
                </a:lnTo>
                <a:lnTo>
                  <a:pt x="2325688" y="52387"/>
                </a:lnTo>
                <a:lnTo>
                  <a:pt x="2362201" y="68262"/>
                </a:lnTo>
                <a:lnTo>
                  <a:pt x="2400301" y="87312"/>
                </a:lnTo>
                <a:lnTo>
                  <a:pt x="2438401" y="106362"/>
                </a:lnTo>
                <a:lnTo>
                  <a:pt x="2474913" y="125412"/>
                </a:lnTo>
                <a:lnTo>
                  <a:pt x="2516188" y="141287"/>
                </a:lnTo>
                <a:lnTo>
                  <a:pt x="2562226" y="155575"/>
                </a:lnTo>
                <a:lnTo>
                  <a:pt x="2614614" y="166687"/>
                </a:lnTo>
                <a:lnTo>
                  <a:pt x="2674938" y="174625"/>
                </a:lnTo>
                <a:lnTo>
                  <a:pt x="2743201" y="176212"/>
                </a:lnTo>
                <a:lnTo>
                  <a:pt x="2811464" y="174625"/>
                </a:lnTo>
                <a:lnTo>
                  <a:pt x="2871789" y="166687"/>
                </a:lnTo>
                <a:lnTo>
                  <a:pt x="2924176" y="155575"/>
                </a:lnTo>
                <a:lnTo>
                  <a:pt x="2970214" y="141287"/>
                </a:lnTo>
                <a:lnTo>
                  <a:pt x="3011489" y="125412"/>
                </a:lnTo>
                <a:lnTo>
                  <a:pt x="3048001" y="106362"/>
                </a:lnTo>
                <a:lnTo>
                  <a:pt x="3086101" y="87312"/>
                </a:lnTo>
                <a:lnTo>
                  <a:pt x="3124201" y="68262"/>
                </a:lnTo>
                <a:lnTo>
                  <a:pt x="3160714" y="52387"/>
                </a:lnTo>
                <a:lnTo>
                  <a:pt x="3201989" y="36512"/>
                </a:lnTo>
                <a:lnTo>
                  <a:pt x="3248026" y="20637"/>
                </a:lnTo>
                <a:lnTo>
                  <a:pt x="3300414" y="9525"/>
                </a:lnTo>
                <a:lnTo>
                  <a:pt x="3360739" y="3175"/>
                </a:lnTo>
                <a:lnTo>
                  <a:pt x="3427414" y="0"/>
                </a:lnTo>
                <a:lnTo>
                  <a:pt x="3497264" y="3175"/>
                </a:lnTo>
                <a:lnTo>
                  <a:pt x="3557589" y="9525"/>
                </a:lnTo>
                <a:lnTo>
                  <a:pt x="3609976" y="20637"/>
                </a:lnTo>
                <a:lnTo>
                  <a:pt x="3656014" y="36512"/>
                </a:lnTo>
                <a:lnTo>
                  <a:pt x="3697288" y="52387"/>
                </a:lnTo>
                <a:lnTo>
                  <a:pt x="3733801" y="68262"/>
                </a:lnTo>
                <a:lnTo>
                  <a:pt x="3771901" y="87312"/>
                </a:lnTo>
                <a:lnTo>
                  <a:pt x="3810001" y="106362"/>
                </a:lnTo>
                <a:lnTo>
                  <a:pt x="3846514" y="125412"/>
                </a:lnTo>
                <a:lnTo>
                  <a:pt x="3887789" y="141287"/>
                </a:lnTo>
                <a:lnTo>
                  <a:pt x="3933826" y="155575"/>
                </a:lnTo>
                <a:lnTo>
                  <a:pt x="3986214" y="166687"/>
                </a:lnTo>
                <a:lnTo>
                  <a:pt x="4046539" y="174625"/>
                </a:lnTo>
                <a:lnTo>
                  <a:pt x="4114801" y="176212"/>
                </a:lnTo>
                <a:lnTo>
                  <a:pt x="4183064" y="174625"/>
                </a:lnTo>
                <a:lnTo>
                  <a:pt x="4243388" y="166687"/>
                </a:lnTo>
                <a:lnTo>
                  <a:pt x="4295776" y="155575"/>
                </a:lnTo>
                <a:lnTo>
                  <a:pt x="4341813" y="141287"/>
                </a:lnTo>
                <a:lnTo>
                  <a:pt x="4383088" y="125412"/>
                </a:lnTo>
                <a:lnTo>
                  <a:pt x="4419601" y="106362"/>
                </a:lnTo>
                <a:lnTo>
                  <a:pt x="4495801" y="68262"/>
                </a:lnTo>
                <a:lnTo>
                  <a:pt x="4532314" y="52387"/>
                </a:lnTo>
                <a:lnTo>
                  <a:pt x="4573588" y="36512"/>
                </a:lnTo>
                <a:lnTo>
                  <a:pt x="4619626" y="20637"/>
                </a:lnTo>
                <a:lnTo>
                  <a:pt x="4672013" y="9525"/>
                </a:lnTo>
                <a:lnTo>
                  <a:pt x="4732338" y="3175"/>
                </a:lnTo>
                <a:lnTo>
                  <a:pt x="4800601" y="0"/>
                </a:lnTo>
                <a:lnTo>
                  <a:pt x="4868864" y="3175"/>
                </a:lnTo>
                <a:lnTo>
                  <a:pt x="4929188" y="9525"/>
                </a:lnTo>
                <a:lnTo>
                  <a:pt x="4981576" y="20637"/>
                </a:lnTo>
                <a:lnTo>
                  <a:pt x="5027614" y="36512"/>
                </a:lnTo>
                <a:lnTo>
                  <a:pt x="5068889" y="52387"/>
                </a:lnTo>
                <a:lnTo>
                  <a:pt x="5105402" y="68262"/>
                </a:lnTo>
                <a:lnTo>
                  <a:pt x="5143502" y="87312"/>
                </a:lnTo>
                <a:lnTo>
                  <a:pt x="5181601" y="106362"/>
                </a:lnTo>
                <a:lnTo>
                  <a:pt x="5218115" y="125412"/>
                </a:lnTo>
                <a:lnTo>
                  <a:pt x="5259388" y="141287"/>
                </a:lnTo>
                <a:lnTo>
                  <a:pt x="5305426" y="155575"/>
                </a:lnTo>
                <a:lnTo>
                  <a:pt x="5357813" y="166687"/>
                </a:lnTo>
                <a:lnTo>
                  <a:pt x="5418139" y="174625"/>
                </a:lnTo>
                <a:lnTo>
                  <a:pt x="5486401" y="176212"/>
                </a:lnTo>
                <a:lnTo>
                  <a:pt x="5554663" y="174625"/>
                </a:lnTo>
                <a:lnTo>
                  <a:pt x="5614989" y="166687"/>
                </a:lnTo>
                <a:lnTo>
                  <a:pt x="5667376" y="155575"/>
                </a:lnTo>
                <a:lnTo>
                  <a:pt x="5713414" y="141287"/>
                </a:lnTo>
                <a:lnTo>
                  <a:pt x="5754689" y="125412"/>
                </a:lnTo>
                <a:lnTo>
                  <a:pt x="5791202" y="106362"/>
                </a:lnTo>
                <a:lnTo>
                  <a:pt x="5829302" y="87312"/>
                </a:lnTo>
                <a:lnTo>
                  <a:pt x="5867402" y="68262"/>
                </a:lnTo>
                <a:lnTo>
                  <a:pt x="5903915" y="52387"/>
                </a:lnTo>
                <a:lnTo>
                  <a:pt x="5945189" y="36512"/>
                </a:lnTo>
                <a:lnTo>
                  <a:pt x="5991226" y="20637"/>
                </a:lnTo>
                <a:lnTo>
                  <a:pt x="6043614" y="9525"/>
                </a:lnTo>
                <a:lnTo>
                  <a:pt x="6103939" y="3175"/>
                </a:lnTo>
                <a:lnTo>
                  <a:pt x="6172201" y="0"/>
                </a:lnTo>
                <a:lnTo>
                  <a:pt x="6210301" y="1772"/>
                </a:lnTo>
                <a:lnTo>
                  <a:pt x="6248401" y="0"/>
                </a:lnTo>
                <a:lnTo>
                  <a:pt x="6316664" y="3175"/>
                </a:lnTo>
                <a:lnTo>
                  <a:pt x="6376989" y="9525"/>
                </a:lnTo>
                <a:lnTo>
                  <a:pt x="6429376" y="20637"/>
                </a:lnTo>
                <a:lnTo>
                  <a:pt x="6475414" y="36512"/>
                </a:lnTo>
                <a:lnTo>
                  <a:pt x="6516689" y="52387"/>
                </a:lnTo>
                <a:lnTo>
                  <a:pt x="6553202" y="68262"/>
                </a:lnTo>
                <a:lnTo>
                  <a:pt x="6591302" y="87312"/>
                </a:lnTo>
                <a:lnTo>
                  <a:pt x="6629401" y="106362"/>
                </a:lnTo>
                <a:lnTo>
                  <a:pt x="6665915" y="125412"/>
                </a:lnTo>
                <a:lnTo>
                  <a:pt x="6707189" y="141287"/>
                </a:lnTo>
                <a:lnTo>
                  <a:pt x="6753226" y="155575"/>
                </a:lnTo>
                <a:lnTo>
                  <a:pt x="6805614" y="166687"/>
                </a:lnTo>
                <a:lnTo>
                  <a:pt x="6865939" y="174625"/>
                </a:lnTo>
                <a:lnTo>
                  <a:pt x="6934201" y="176212"/>
                </a:lnTo>
                <a:lnTo>
                  <a:pt x="7002464" y="174625"/>
                </a:lnTo>
                <a:lnTo>
                  <a:pt x="7062789" y="166687"/>
                </a:lnTo>
                <a:lnTo>
                  <a:pt x="7115176" y="155575"/>
                </a:lnTo>
                <a:lnTo>
                  <a:pt x="7161214" y="141287"/>
                </a:lnTo>
                <a:lnTo>
                  <a:pt x="7202489" y="125412"/>
                </a:lnTo>
                <a:lnTo>
                  <a:pt x="7239001" y="106362"/>
                </a:lnTo>
                <a:lnTo>
                  <a:pt x="7277101" y="87312"/>
                </a:lnTo>
                <a:lnTo>
                  <a:pt x="7315201" y="68262"/>
                </a:lnTo>
                <a:lnTo>
                  <a:pt x="7351714" y="52387"/>
                </a:lnTo>
                <a:lnTo>
                  <a:pt x="7392989" y="36512"/>
                </a:lnTo>
                <a:lnTo>
                  <a:pt x="7439026" y="20637"/>
                </a:lnTo>
                <a:lnTo>
                  <a:pt x="7491414" y="9525"/>
                </a:lnTo>
                <a:lnTo>
                  <a:pt x="7551739" y="3175"/>
                </a:lnTo>
                <a:lnTo>
                  <a:pt x="7620001" y="0"/>
                </a:lnTo>
                <a:lnTo>
                  <a:pt x="7688264" y="3175"/>
                </a:lnTo>
                <a:lnTo>
                  <a:pt x="7748589" y="9525"/>
                </a:lnTo>
                <a:lnTo>
                  <a:pt x="7800976" y="20637"/>
                </a:lnTo>
                <a:lnTo>
                  <a:pt x="7847014" y="36512"/>
                </a:lnTo>
                <a:lnTo>
                  <a:pt x="7888289" y="52387"/>
                </a:lnTo>
                <a:lnTo>
                  <a:pt x="7924801" y="68262"/>
                </a:lnTo>
                <a:lnTo>
                  <a:pt x="7962901" y="87312"/>
                </a:lnTo>
                <a:lnTo>
                  <a:pt x="8001001" y="106362"/>
                </a:lnTo>
                <a:lnTo>
                  <a:pt x="8037514" y="125412"/>
                </a:lnTo>
                <a:lnTo>
                  <a:pt x="8078789" y="141287"/>
                </a:lnTo>
                <a:lnTo>
                  <a:pt x="8124826" y="155575"/>
                </a:lnTo>
                <a:lnTo>
                  <a:pt x="8177214" y="166687"/>
                </a:lnTo>
                <a:lnTo>
                  <a:pt x="8237539" y="174625"/>
                </a:lnTo>
                <a:lnTo>
                  <a:pt x="8305801" y="176212"/>
                </a:lnTo>
                <a:lnTo>
                  <a:pt x="8374064" y="174625"/>
                </a:lnTo>
                <a:lnTo>
                  <a:pt x="8434388" y="166687"/>
                </a:lnTo>
                <a:lnTo>
                  <a:pt x="8486776" y="155575"/>
                </a:lnTo>
                <a:lnTo>
                  <a:pt x="8532814" y="141287"/>
                </a:lnTo>
                <a:lnTo>
                  <a:pt x="8574088" y="125412"/>
                </a:lnTo>
                <a:lnTo>
                  <a:pt x="8610600" y="106362"/>
                </a:lnTo>
                <a:lnTo>
                  <a:pt x="8648700" y="87312"/>
                </a:lnTo>
                <a:lnTo>
                  <a:pt x="8686800" y="68262"/>
                </a:lnTo>
                <a:lnTo>
                  <a:pt x="8723314" y="52387"/>
                </a:lnTo>
                <a:lnTo>
                  <a:pt x="8764588" y="36512"/>
                </a:lnTo>
                <a:lnTo>
                  <a:pt x="8810626" y="20637"/>
                </a:lnTo>
                <a:lnTo>
                  <a:pt x="8863014" y="9525"/>
                </a:lnTo>
                <a:lnTo>
                  <a:pt x="8923338" y="3175"/>
                </a:lnTo>
                <a:lnTo>
                  <a:pt x="8990014" y="0"/>
                </a:lnTo>
                <a:lnTo>
                  <a:pt x="9059864" y="3175"/>
                </a:lnTo>
                <a:lnTo>
                  <a:pt x="9120188" y="9525"/>
                </a:lnTo>
                <a:lnTo>
                  <a:pt x="9172576" y="20637"/>
                </a:lnTo>
                <a:lnTo>
                  <a:pt x="9218614" y="36512"/>
                </a:lnTo>
                <a:lnTo>
                  <a:pt x="9259888" y="52387"/>
                </a:lnTo>
                <a:lnTo>
                  <a:pt x="9296400" y="68262"/>
                </a:lnTo>
                <a:lnTo>
                  <a:pt x="9334500" y="87312"/>
                </a:lnTo>
                <a:lnTo>
                  <a:pt x="9372600" y="106362"/>
                </a:lnTo>
                <a:lnTo>
                  <a:pt x="9409114" y="125412"/>
                </a:lnTo>
                <a:lnTo>
                  <a:pt x="9450388" y="141287"/>
                </a:lnTo>
                <a:lnTo>
                  <a:pt x="9496426" y="155575"/>
                </a:lnTo>
                <a:lnTo>
                  <a:pt x="9548814" y="166687"/>
                </a:lnTo>
                <a:lnTo>
                  <a:pt x="9609138" y="174625"/>
                </a:lnTo>
                <a:lnTo>
                  <a:pt x="9677400" y="176212"/>
                </a:lnTo>
                <a:lnTo>
                  <a:pt x="9745664" y="174625"/>
                </a:lnTo>
                <a:lnTo>
                  <a:pt x="9805988" y="166687"/>
                </a:lnTo>
                <a:lnTo>
                  <a:pt x="9858376" y="155575"/>
                </a:lnTo>
                <a:lnTo>
                  <a:pt x="9904414" y="141287"/>
                </a:lnTo>
                <a:lnTo>
                  <a:pt x="9945688" y="125412"/>
                </a:lnTo>
                <a:lnTo>
                  <a:pt x="9982200" y="106362"/>
                </a:lnTo>
                <a:lnTo>
                  <a:pt x="10058400" y="68262"/>
                </a:lnTo>
                <a:lnTo>
                  <a:pt x="10094914" y="52387"/>
                </a:lnTo>
                <a:lnTo>
                  <a:pt x="10136188" y="36512"/>
                </a:lnTo>
                <a:lnTo>
                  <a:pt x="10182226" y="20637"/>
                </a:lnTo>
                <a:lnTo>
                  <a:pt x="10234614" y="9525"/>
                </a:lnTo>
                <a:lnTo>
                  <a:pt x="10294938" y="3175"/>
                </a:lnTo>
                <a:lnTo>
                  <a:pt x="10363200" y="0"/>
                </a:lnTo>
                <a:lnTo>
                  <a:pt x="10431464" y="3175"/>
                </a:lnTo>
                <a:lnTo>
                  <a:pt x="10491788" y="9525"/>
                </a:lnTo>
                <a:lnTo>
                  <a:pt x="10544176" y="20637"/>
                </a:lnTo>
                <a:lnTo>
                  <a:pt x="10590214" y="36512"/>
                </a:lnTo>
                <a:lnTo>
                  <a:pt x="10631488" y="52387"/>
                </a:lnTo>
                <a:lnTo>
                  <a:pt x="10668000" y="68262"/>
                </a:lnTo>
                <a:lnTo>
                  <a:pt x="10706100" y="87312"/>
                </a:lnTo>
                <a:lnTo>
                  <a:pt x="10744200" y="106362"/>
                </a:lnTo>
                <a:lnTo>
                  <a:pt x="10780714" y="125412"/>
                </a:lnTo>
                <a:lnTo>
                  <a:pt x="10821988" y="141287"/>
                </a:lnTo>
                <a:lnTo>
                  <a:pt x="10868026" y="155575"/>
                </a:lnTo>
                <a:lnTo>
                  <a:pt x="10920414" y="166687"/>
                </a:lnTo>
                <a:lnTo>
                  <a:pt x="10980738" y="174625"/>
                </a:lnTo>
                <a:lnTo>
                  <a:pt x="11049000" y="176212"/>
                </a:lnTo>
                <a:lnTo>
                  <a:pt x="11117264" y="174625"/>
                </a:lnTo>
                <a:lnTo>
                  <a:pt x="11177588" y="166687"/>
                </a:lnTo>
                <a:lnTo>
                  <a:pt x="11229976" y="155575"/>
                </a:lnTo>
                <a:lnTo>
                  <a:pt x="11276014" y="141287"/>
                </a:lnTo>
                <a:lnTo>
                  <a:pt x="11317288" y="125412"/>
                </a:lnTo>
                <a:lnTo>
                  <a:pt x="11353800" y="106362"/>
                </a:lnTo>
                <a:lnTo>
                  <a:pt x="11391900" y="87312"/>
                </a:lnTo>
                <a:lnTo>
                  <a:pt x="11430000" y="68263"/>
                </a:lnTo>
                <a:lnTo>
                  <a:pt x="11466514" y="52388"/>
                </a:lnTo>
                <a:lnTo>
                  <a:pt x="11507788" y="36513"/>
                </a:lnTo>
                <a:lnTo>
                  <a:pt x="11553826" y="20638"/>
                </a:lnTo>
                <a:lnTo>
                  <a:pt x="11606214" y="9525"/>
                </a:lnTo>
                <a:lnTo>
                  <a:pt x="11666538" y="3175"/>
                </a:lnTo>
                <a:lnTo>
                  <a:pt x="11734800" y="0"/>
                </a:lnTo>
                <a:lnTo>
                  <a:pt x="11803064" y="3175"/>
                </a:lnTo>
                <a:lnTo>
                  <a:pt x="11863388" y="9525"/>
                </a:lnTo>
                <a:lnTo>
                  <a:pt x="11915776" y="20638"/>
                </a:lnTo>
                <a:lnTo>
                  <a:pt x="11961814" y="36513"/>
                </a:lnTo>
                <a:lnTo>
                  <a:pt x="12003088" y="52388"/>
                </a:lnTo>
                <a:lnTo>
                  <a:pt x="12039600" y="68263"/>
                </a:lnTo>
                <a:lnTo>
                  <a:pt x="12077700" y="87313"/>
                </a:lnTo>
                <a:lnTo>
                  <a:pt x="12115800" y="106363"/>
                </a:lnTo>
                <a:lnTo>
                  <a:pt x="12152314" y="125413"/>
                </a:lnTo>
                <a:lnTo>
                  <a:pt x="12192000" y="140677"/>
                </a:lnTo>
                <a:lnTo>
                  <a:pt x="12192000" y="885826"/>
                </a:lnTo>
                <a:lnTo>
                  <a:pt x="12191999" y="885826"/>
                </a:lnTo>
                <a:lnTo>
                  <a:pt x="12191999" y="3102054"/>
                </a:lnTo>
                <a:lnTo>
                  <a:pt x="0" y="3102054"/>
                </a:lnTo>
                <a:lnTo>
                  <a:pt x="0" y="638254"/>
                </a:lnTo>
                <a:lnTo>
                  <a:pt x="1" y="638254"/>
                </a:lnTo>
                <a:lnTo>
                  <a:pt x="1" y="176212"/>
                </a:lnTo>
                <a:lnTo>
                  <a:pt x="68264" y="174625"/>
                </a:lnTo>
                <a:lnTo>
                  <a:pt x="128589" y="166687"/>
                </a:lnTo>
                <a:lnTo>
                  <a:pt x="180976" y="155575"/>
                </a:lnTo>
                <a:lnTo>
                  <a:pt x="227014" y="141287"/>
                </a:lnTo>
                <a:lnTo>
                  <a:pt x="268289" y="125412"/>
                </a:lnTo>
                <a:lnTo>
                  <a:pt x="304801" y="106362"/>
                </a:lnTo>
                <a:lnTo>
                  <a:pt x="342901" y="87312"/>
                </a:lnTo>
                <a:lnTo>
                  <a:pt x="381001" y="68262"/>
                </a:lnTo>
                <a:lnTo>
                  <a:pt x="417514" y="52387"/>
                </a:lnTo>
                <a:lnTo>
                  <a:pt x="458789" y="36512"/>
                </a:lnTo>
                <a:lnTo>
                  <a:pt x="504826" y="20637"/>
                </a:lnTo>
                <a:lnTo>
                  <a:pt x="557214" y="9525"/>
                </a:lnTo>
                <a:lnTo>
                  <a:pt x="617539" y="31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5EED88D-0DC4-EE47-823C-F70E6777D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168" y="4292599"/>
            <a:ext cx="10681664" cy="1465771"/>
          </a:xfrm>
        </p:spPr>
        <p:txBody>
          <a:bodyPr>
            <a:normAutofit/>
          </a:bodyPr>
          <a:lstStyle/>
          <a:p>
            <a:r>
              <a:rPr lang="pl-DE" sz="6000"/>
              <a:t>halloween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4720B8C-DFAD-D34A-B615-8EC5AFEA77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701" y="5830278"/>
            <a:ext cx="9372600" cy="545401"/>
          </a:xfrm>
        </p:spPr>
        <p:txBody>
          <a:bodyPr>
            <a:normAutofit/>
          </a:bodyPr>
          <a:lstStyle/>
          <a:p>
            <a:endParaRPr lang="pl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07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0EEFB9-25E3-414A-9C3C-985D7737E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382385"/>
            <a:ext cx="6282978" cy="1492132"/>
          </a:xfrm>
        </p:spPr>
        <p:txBody>
          <a:bodyPr>
            <a:normAutofit/>
          </a:bodyPr>
          <a:lstStyle/>
          <a:p>
            <a:r>
              <a:rPr lang="pl-PL" dirty="0"/>
              <a:t>K</a:t>
            </a:r>
            <a:r>
              <a:rPr lang="pl-DE" dirty="0"/>
              <a:t>rok 2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41FD8A63-3109-4B9D-BE1D-547B2C55A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7F3DB6-289B-BC42-851D-2F06396A5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830527" cy="3593591"/>
          </a:xfrm>
        </p:spPr>
        <p:txBody>
          <a:bodyPr>
            <a:normAutofit/>
          </a:bodyPr>
          <a:lstStyle/>
          <a:p>
            <a:r>
              <a:rPr lang="pl-DE" sz="2400" dirty="0">
                <a:solidFill>
                  <a:schemeClr val="tx1"/>
                </a:solidFill>
              </a:rPr>
              <a:t>Po dwóch stronach kubeczka zrób otwory na ręce. </a:t>
            </a:r>
          </a:p>
          <a:p>
            <a:r>
              <a:rPr lang="pl-DE" sz="2400" b="1" dirty="0">
                <a:solidFill>
                  <a:schemeClr val="tx1"/>
                </a:solidFill>
              </a:rPr>
              <a:t>Uwaga</a:t>
            </a:r>
            <a:r>
              <a:rPr lang="pl-DE" sz="2400" dirty="0">
                <a:solidFill>
                  <a:schemeClr val="tx1"/>
                </a:solidFill>
              </a:rPr>
              <a:t> – krok 2 wymaga użycia nożyczek lub ostrego narzędzia - </a:t>
            </a:r>
            <a:r>
              <a:rPr lang="pl-DE" sz="2400" b="1" dirty="0">
                <a:solidFill>
                  <a:schemeClr val="tx1"/>
                </a:solidFill>
              </a:rPr>
              <a:t>poproś o pomoc dorosłego. </a:t>
            </a:r>
          </a:p>
          <a:p>
            <a:r>
              <a:rPr lang="pl-DE" sz="2400" dirty="0">
                <a:solidFill>
                  <a:schemeClr val="tx1"/>
                </a:solidFill>
              </a:rPr>
              <a:t>W otwory włóż wycięte z papieru ręce duszka.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C8C4FD0-5F25-4BC1-B5D7-80DD5B49E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0120" y="3171769"/>
            <a:ext cx="2846558" cy="2843104"/>
          </a:xfrm>
          <a:custGeom>
            <a:avLst/>
            <a:gdLst>
              <a:gd name="connsiteX0" fmla="*/ 1104034 w 2208067"/>
              <a:gd name="connsiteY0" fmla="*/ 0 h 2205387"/>
              <a:gd name="connsiteX1" fmla="*/ 1125458 w 2208067"/>
              <a:gd name="connsiteY1" fmla="*/ 2008 h 2205387"/>
              <a:gd name="connsiteX2" fmla="*/ 1146213 w 2208067"/>
              <a:gd name="connsiteY2" fmla="*/ 7364 h 2205387"/>
              <a:gd name="connsiteX3" fmla="*/ 1166298 w 2208067"/>
              <a:gd name="connsiteY3" fmla="*/ 15399 h 2205387"/>
              <a:gd name="connsiteX4" fmla="*/ 1187053 w 2208067"/>
              <a:gd name="connsiteY4" fmla="*/ 25441 h 2205387"/>
              <a:gd name="connsiteX5" fmla="*/ 1206470 w 2208067"/>
              <a:gd name="connsiteY5" fmla="*/ 36823 h 2205387"/>
              <a:gd name="connsiteX6" fmla="*/ 1226555 w 2208067"/>
              <a:gd name="connsiteY6" fmla="*/ 48875 h 2205387"/>
              <a:gd name="connsiteX7" fmla="*/ 1246641 w 2208067"/>
              <a:gd name="connsiteY7" fmla="*/ 59586 h 2205387"/>
              <a:gd name="connsiteX8" fmla="*/ 1266726 w 2208067"/>
              <a:gd name="connsiteY8" fmla="*/ 70298 h 2205387"/>
              <a:gd name="connsiteX9" fmla="*/ 1286811 w 2208067"/>
              <a:gd name="connsiteY9" fmla="*/ 78332 h 2205387"/>
              <a:gd name="connsiteX10" fmla="*/ 1307567 w 2208067"/>
              <a:gd name="connsiteY10" fmla="*/ 83689 h 2205387"/>
              <a:gd name="connsiteX11" fmla="*/ 1328322 w 2208067"/>
              <a:gd name="connsiteY11" fmla="*/ 86367 h 2205387"/>
              <a:gd name="connsiteX12" fmla="*/ 1350416 w 2208067"/>
              <a:gd name="connsiteY12" fmla="*/ 86367 h 2205387"/>
              <a:gd name="connsiteX13" fmla="*/ 1373180 w 2208067"/>
              <a:gd name="connsiteY13" fmla="*/ 85029 h 2205387"/>
              <a:gd name="connsiteX14" fmla="*/ 1395942 w 2208067"/>
              <a:gd name="connsiteY14" fmla="*/ 82350 h 2205387"/>
              <a:gd name="connsiteX15" fmla="*/ 1418706 w 2208067"/>
              <a:gd name="connsiteY15" fmla="*/ 79003 h 2205387"/>
              <a:gd name="connsiteX16" fmla="*/ 1441471 w 2208067"/>
              <a:gd name="connsiteY16" fmla="*/ 76324 h 2205387"/>
              <a:gd name="connsiteX17" fmla="*/ 1464234 w 2208067"/>
              <a:gd name="connsiteY17" fmla="*/ 74315 h 2205387"/>
              <a:gd name="connsiteX18" fmla="*/ 1485659 w 2208067"/>
              <a:gd name="connsiteY18" fmla="*/ 74985 h 2205387"/>
              <a:gd name="connsiteX19" fmla="*/ 1506414 w 2208067"/>
              <a:gd name="connsiteY19" fmla="*/ 77664 h 2205387"/>
              <a:gd name="connsiteX20" fmla="*/ 1526499 w 2208067"/>
              <a:gd name="connsiteY20" fmla="*/ 83689 h 2205387"/>
              <a:gd name="connsiteX21" fmla="*/ 1543237 w 2208067"/>
              <a:gd name="connsiteY21" fmla="*/ 92393 h 2205387"/>
              <a:gd name="connsiteX22" fmla="*/ 1559305 w 2208067"/>
              <a:gd name="connsiteY22" fmla="*/ 103775 h 2205387"/>
              <a:gd name="connsiteX23" fmla="*/ 1573365 w 2208067"/>
              <a:gd name="connsiteY23" fmla="*/ 117165 h 2205387"/>
              <a:gd name="connsiteX24" fmla="*/ 1587426 w 2208067"/>
              <a:gd name="connsiteY24" fmla="*/ 132563 h 2205387"/>
              <a:gd name="connsiteX25" fmla="*/ 1600146 w 2208067"/>
              <a:gd name="connsiteY25" fmla="*/ 148632 h 2205387"/>
              <a:gd name="connsiteX26" fmla="*/ 1612866 w 2208067"/>
              <a:gd name="connsiteY26" fmla="*/ 165370 h 2205387"/>
              <a:gd name="connsiteX27" fmla="*/ 1625587 w 2208067"/>
              <a:gd name="connsiteY27" fmla="*/ 182108 h 2205387"/>
              <a:gd name="connsiteX28" fmla="*/ 1638308 w 2208067"/>
              <a:gd name="connsiteY28" fmla="*/ 198177 h 2205387"/>
              <a:gd name="connsiteX29" fmla="*/ 1651699 w 2208067"/>
              <a:gd name="connsiteY29" fmla="*/ 213575 h 2205387"/>
              <a:gd name="connsiteX30" fmla="*/ 1667097 w 2208067"/>
              <a:gd name="connsiteY30" fmla="*/ 226966 h 2205387"/>
              <a:gd name="connsiteX31" fmla="*/ 1681826 w 2208067"/>
              <a:gd name="connsiteY31" fmla="*/ 239018 h 2205387"/>
              <a:gd name="connsiteX32" fmla="*/ 1698565 w 2208067"/>
              <a:gd name="connsiteY32" fmla="*/ 248390 h 2205387"/>
              <a:gd name="connsiteX33" fmla="*/ 1716642 w 2208067"/>
              <a:gd name="connsiteY33" fmla="*/ 256425 h 2205387"/>
              <a:gd name="connsiteX34" fmla="*/ 1736058 w 2208067"/>
              <a:gd name="connsiteY34" fmla="*/ 263119 h 2205387"/>
              <a:gd name="connsiteX35" fmla="*/ 1756144 w 2208067"/>
              <a:gd name="connsiteY35" fmla="*/ 269145 h 2205387"/>
              <a:gd name="connsiteX36" fmla="*/ 1776228 w 2208067"/>
              <a:gd name="connsiteY36" fmla="*/ 274501 h 2205387"/>
              <a:gd name="connsiteX37" fmla="*/ 1796984 w 2208067"/>
              <a:gd name="connsiteY37" fmla="*/ 279857 h 2205387"/>
              <a:gd name="connsiteX38" fmla="*/ 1816399 w 2208067"/>
              <a:gd name="connsiteY38" fmla="*/ 285883 h 2205387"/>
              <a:gd name="connsiteX39" fmla="*/ 1835816 w 2208067"/>
              <a:gd name="connsiteY39" fmla="*/ 292578 h 2205387"/>
              <a:gd name="connsiteX40" fmla="*/ 1853892 w 2208067"/>
              <a:gd name="connsiteY40" fmla="*/ 300613 h 2205387"/>
              <a:gd name="connsiteX41" fmla="*/ 1869960 w 2208067"/>
              <a:gd name="connsiteY41" fmla="*/ 310655 h 2205387"/>
              <a:gd name="connsiteX42" fmla="*/ 1884691 w 2208067"/>
              <a:gd name="connsiteY42" fmla="*/ 322706 h 2205387"/>
              <a:gd name="connsiteX43" fmla="*/ 1896741 w 2208067"/>
              <a:gd name="connsiteY43" fmla="*/ 337436 h 2205387"/>
              <a:gd name="connsiteX44" fmla="*/ 1906785 w 2208067"/>
              <a:gd name="connsiteY44" fmla="*/ 353504 h 2205387"/>
              <a:gd name="connsiteX45" fmla="*/ 1914819 w 2208067"/>
              <a:gd name="connsiteY45" fmla="*/ 371581 h 2205387"/>
              <a:gd name="connsiteX46" fmla="*/ 1921514 w 2208067"/>
              <a:gd name="connsiteY46" fmla="*/ 390998 h 2205387"/>
              <a:gd name="connsiteX47" fmla="*/ 1927540 w 2208067"/>
              <a:gd name="connsiteY47" fmla="*/ 410413 h 2205387"/>
              <a:gd name="connsiteX48" fmla="*/ 1932896 w 2208067"/>
              <a:gd name="connsiteY48" fmla="*/ 431169 h 2205387"/>
              <a:gd name="connsiteX49" fmla="*/ 1938252 w 2208067"/>
              <a:gd name="connsiteY49" fmla="*/ 451253 h 2205387"/>
              <a:gd name="connsiteX50" fmla="*/ 1944278 w 2208067"/>
              <a:gd name="connsiteY50" fmla="*/ 471339 h 2205387"/>
              <a:gd name="connsiteX51" fmla="*/ 1950972 w 2208067"/>
              <a:gd name="connsiteY51" fmla="*/ 490756 h 2205387"/>
              <a:gd name="connsiteX52" fmla="*/ 1959007 w 2208067"/>
              <a:gd name="connsiteY52" fmla="*/ 508832 h 2205387"/>
              <a:gd name="connsiteX53" fmla="*/ 1968380 w 2208067"/>
              <a:gd name="connsiteY53" fmla="*/ 525570 h 2205387"/>
              <a:gd name="connsiteX54" fmla="*/ 1980431 w 2208067"/>
              <a:gd name="connsiteY54" fmla="*/ 540300 h 2205387"/>
              <a:gd name="connsiteX55" fmla="*/ 1993822 w 2208067"/>
              <a:gd name="connsiteY55" fmla="*/ 555699 h 2205387"/>
              <a:gd name="connsiteX56" fmla="*/ 2009221 w 2208067"/>
              <a:gd name="connsiteY56" fmla="*/ 569088 h 2205387"/>
              <a:gd name="connsiteX57" fmla="*/ 2025959 w 2208067"/>
              <a:gd name="connsiteY57" fmla="*/ 581810 h 2205387"/>
              <a:gd name="connsiteX58" fmla="*/ 2042697 w 2208067"/>
              <a:gd name="connsiteY58" fmla="*/ 594531 h 2205387"/>
              <a:gd name="connsiteX59" fmla="*/ 2059434 w 2208067"/>
              <a:gd name="connsiteY59" fmla="*/ 607251 h 2205387"/>
              <a:gd name="connsiteX60" fmla="*/ 2075502 w 2208067"/>
              <a:gd name="connsiteY60" fmla="*/ 619972 h 2205387"/>
              <a:gd name="connsiteX61" fmla="*/ 2090901 w 2208067"/>
              <a:gd name="connsiteY61" fmla="*/ 634032 h 2205387"/>
              <a:gd name="connsiteX62" fmla="*/ 2104293 w 2208067"/>
              <a:gd name="connsiteY62" fmla="*/ 648092 h 2205387"/>
              <a:gd name="connsiteX63" fmla="*/ 2115673 w 2208067"/>
              <a:gd name="connsiteY63" fmla="*/ 664160 h 2205387"/>
              <a:gd name="connsiteX64" fmla="*/ 2124377 w 2208067"/>
              <a:gd name="connsiteY64" fmla="*/ 680898 h 2205387"/>
              <a:gd name="connsiteX65" fmla="*/ 2130403 w 2208067"/>
              <a:gd name="connsiteY65" fmla="*/ 700983 h 2205387"/>
              <a:gd name="connsiteX66" fmla="*/ 2133081 w 2208067"/>
              <a:gd name="connsiteY66" fmla="*/ 721738 h 2205387"/>
              <a:gd name="connsiteX67" fmla="*/ 2133751 w 2208067"/>
              <a:gd name="connsiteY67" fmla="*/ 743163 h 2205387"/>
              <a:gd name="connsiteX68" fmla="*/ 2131741 w 2208067"/>
              <a:gd name="connsiteY68" fmla="*/ 765926 h 2205387"/>
              <a:gd name="connsiteX69" fmla="*/ 2129065 w 2208067"/>
              <a:gd name="connsiteY69" fmla="*/ 788690 h 2205387"/>
              <a:gd name="connsiteX70" fmla="*/ 2125717 w 2208067"/>
              <a:gd name="connsiteY70" fmla="*/ 811455 h 2205387"/>
              <a:gd name="connsiteX71" fmla="*/ 2123039 w 2208067"/>
              <a:gd name="connsiteY71" fmla="*/ 834217 h 2205387"/>
              <a:gd name="connsiteX72" fmla="*/ 2121699 w 2208067"/>
              <a:gd name="connsiteY72" fmla="*/ 856981 h 2205387"/>
              <a:gd name="connsiteX73" fmla="*/ 2121699 w 2208067"/>
              <a:gd name="connsiteY73" fmla="*/ 879075 h 2205387"/>
              <a:gd name="connsiteX74" fmla="*/ 2124377 w 2208067"/>
              <a:gd name="connsiteY74" fmla="*/ 899830 h 2205387"/>
              <a:gd name="connsiteX75" fmla="*/ 2129733 w 2208067"/>
              <a:gd name="connsiteY75" fmla="*/ 920585 h 2205387"/>
              <a:gd name="connsiteX76" fmla="*/ 2137767 w 2208067"/>
              <a:gd name="connsiteY76" fmla="*/ 940001 h 2205387"/>
              <a:gd name="connsiteX77" fmla="*/ 2147811 w 2208067"/>
              <a:gd name="connsiteY77" fmla="*/ 960086 h 2205387"/>
              <a:gd name="connsiteX78" fmla="*/ 2159193 w 2208067"/>
              <a:gd name="connsiteY78" fmla="*/ 980172 h 2205387"/>
              <a:gd name="connsiteX79" fmla="*/ 2171243 w 2208067"/>
              <a:gd name="connsiteY79" fmla="*/ 1000258 h 2205387"/>
              <a:gd name="connsiteX80" fmla="*/ 2182625 w 2208067"/>
              <a:gd name="connsiteY80" fmla="*/ 1019674 h 2205387"/>
              <a:gd name="connsiteX81" fmla="*/ 2192669 w 2208067"/>
              <a:gd name="connsiteY81" fmla="*/ 1040429 h 2205387"/>
              <a:gd name="connsiteX82" fmla="*/ 2200702 w 2208067"/>
              <a:gd name="connsiteY82" fmla="*/ 1060514 h 2205387"/>
              <a:gd name="connsiteX83" fmla="*/ 2206059 w 2208067"/>
              <a:gd name="connsiteY83" fmla="*/ 1081269 h 2205387"/>
              <a:gd name="connsiteX84" fmla="*/ 2208067 w 2208067"/>
              <a:gd name="connsiteY84" fmla="*/ 1102693 h 2205387"/>
              <a:gd name="connsiteX85" fmla="*/ 2206059 w 2208067"/>
              <a:gd name="connsiteY85" fmla="*/ 1124117 h 2205387"/>
              <a:gd name="connsiteX86" fmla="*/ 2200702 w 2208067"/>
              <a:gd name="connsiteY86" fmla="*/ 1144872 h 2205387"/>
              <a:gd name="connsiteX87" fmla="*/ 2192669 w 2208067"/>
              <a:gd name="connsiteY87" fmla="*/ 1164959 h 2205387"/>
              <a:gd name="connsiteX88" fmla="*/ 2182625 w 2208067"/>
              <a:gd name="connsiteY88" fmla="*/ 1185713 h 2205387"/>
              <a:gd name="connsiteX89" fmla="*/ 2171243 w 2208067"/>
              <a:gd name="connsiteY89" fmla="*/ 1205130 h 2205387"/>
              <a:gd name="connsiteX90" fmla="*/ 2159193 w 2208067"/>
              <a:gd name="connsiteY90" fmla="*/ 1225216 h 2205387"/>
              <a:gd name="connsiteX91" fmla="*/ 2147811 w 2208067"/>
              <a:gd name="connsiteY91" fmla="*/ 1245301 h 2205387"/>
              <a:gd name="connsiteX92" fmla="*/ 2137767 w 2208067"/>
              <a:gd name="connsiteY92" fmla="*/ 1265386 h 2205387"/>
              <a:gd name="connsiteX93" fmla="*/ 2129733 w 2208067"/>
              <a:gd name="connsiteY93" fmla="*/ 1284802 h 2205387"/>
              <a:gd name="connsiteX94" fmla="*/ 2124377 w 2208067"/>
              <a:gd name="connsiteY94" fmla="*/ 1305558 h 2205387"/>
              <a:gd name="connsiteX95" fmla="*/ 2121699 w 2208067"/>
              <a:gd name="connsiteY95" fmla="*/ 1326312 h 2205387"/>
              <a:gd name="connsiteX96" fmla="*/ 2121699 w 2208067"/>
              <a:gd name="connsiteY96" fmla="*/ 1348406 h 2205387"/>
              <a:gd name="connsiteX97" fmla="*/ 2123039 w 2208067"/>
              <a:gd name="connsiteY97" fmla="*/ 1371169 h 2205387"/>
              <a:gd name="connsiteX98" fmla="*/ 2125717 w 2208067"/>
              <a:gd name="connsiteY98" fmla="*/ 1393933 h 2205387"/>
              <a:gd name="connsiteX99" fmla="*/ 2129065 w 2208067"/>
              <a:gd name="connsiteY99" fmla="*/ 1416697 h 2205387"/>
              <a:gd name="connsiteX100" fmla="*/ 2131741 w 2208067"/>
              <a:gd name="connsiteY100" fmla="*/ 1439461 h 2205387"/>
              <a:gd name="connsiteX101" fmla="*/ 2133751 w 2208067"/>
              <a:gd name="connsiteY101" fmla="*/ 1462224 h 2205387"/>
              <a:gd name="connsiteX102" fmla="*/ 2133081 w 2208067"/>
              <a:gd name="connsiteY102" fmla="*/ 1483649 h 2205387"/>
              <a:gd name="connsiteX103" fmla="*/ 2130403 w 2208067"/>
              <a:gd name="connsiteY103" fmla="*/ 1504404 h 2205387"/>
              <a:gd name="connsiteX104" fmla="*/ 2124377 w 2208067"/>
              <a:gd name="connsiteY104" fmla="*/ 1524489 h 2205387"/>
              <a:gd name="connsiteX105" fmla="*/ 2115673 w 2208067"/>
              <a:gd name="connsiteY105" fmla="*/ 1541227 h 2205387"/>
              <a:gd name="connsiteX106" fmla="*/ 2104293 w 2208067"/>
              <a:gd name="connsiteY106" fmla="*/ 1557295 h 2205387"/>
              <a:gd name="connsiteX107" fmla="*/ 2090901 w 2208067"/>
              <a:gd name="connsiteY107" fmla="*/ 1571355 h 2205387"/>
              <a:gd name="connsiteX108" fmla="*/ 2075502 w 2208067"/>
              <a:gd name="connsiteY108" fmla="*/ 1585414 h 2205387"/>
              <a:gd name="connsiteX109" fmla="*/ 2059434 w 2208067"/>
              <a:gd name="connsiteY109" fmla="*/ 1598135 h 2205387"/>
              <a:gd name="connsiteX110" fmla="*/ 2042697 w 2208067"/>
              <a:gd name="connsiteY110" fmla="*/ 1610856 h 2205387"/>
              <a:gd name="connsiteX111" fmla="*/ 2025959 w 2208067"/>
              <a:gd name="connsiteY111" fmla="*/ 1623577 h 2205387"/>
              <a:gd name="connsiteX112" fmla="*/ 2009221 w 2208067"/>
              <a:gd name="connsiteY112" fmla="*/ 1636298 h 2205387"/>
              <a:gd name="connsiteX113" fmla="*/ 1993822 w 2208067"/>
              <a:gd name="connsiteY113" fmla="*/ 1649688 h 2205387"/>
              <a:gd name="connsiteX114" fmla="*/ 1980431 w 2208067"/>
              <a:gd name="connsiteY114" fmla="*/ 1665087 h 2205387"/>
              <a:gd name="connsiteX115" fmla="*/ 1968380 w 2208067"/>
              <a:gd name="connsiteY115" fmla="*/ 1679817 h 2205387"/>
              <a:gd name="connsiteX116" fmla="*/ 1959007 w 2208067"/>
              <a:gd name="connsiteY116" fmla="*/ 1696554 h 2205387"/>
              <a:gd name="connsiteX117" fmla="*/ 1950972 w 2208067"/>
              <a:gd name="connsiteY117" fmla="*/ 1714631 h 2205387"/>
              <a:gd name="connsiteX118" fmla="*/ 1944278 w 2208067"/>
              <a:gd name="connsiteY118" fmla="*/ 1734047 h 2205387"/>
              <a:gd name="connsiteX119" fmla="*/ 1938252 w 2208067"/>
              <a:gd name="connsiteY119" fmla="*/ 1754133 h 2205387"/>
              <a:gd name="connsiteX120" fmla="*/ 1932896 w 2208067"/>
              <a:gd name="connsiteY120" fmla="*/ 1774219 h 2205387"/>
              <a:gd name="connsiteX121" fmla="*/ 1927540 w 2208067"/>
              <a:gd name="connsiteY121" fmla="*/ 1794974 h 2205387"/>
              <a:gd name="connsiteX122" fmla="*/ 1921514 w 2208067"/>
              <a:gd name="connsiteY122" fmla="*/ 1814390 h 2205387"/>
              <a:gd name="connsiteX123" fmla="*/ 1914819 w 2208067"/>
              <a:gd name="connsiteY123" fmla="*/ 1833805 h 2205387"/>
              <a:gd name="connsiteX124" fmla="*/ 1906785 w 2208067"/>
              <a:gd name="connsiteY124" fmla="*/ 1851883 h 2205387"/>
              <a:gd name="connsiteX125" fmla="*/ 1896741 w 2208067"/>
              <a:gd name="connsiteY125" fmla="*/ 1867952 h 2205387"/>
              <a:gd name="connsiteX126" fmla="*/ 1884691 w 2208067"/>
              <a:gd name="connsiteY126" fmla="*/ 1882680 h 2205387"/>
              <a:gd name="connsiteX127" fmla="*/ 1869960 w 2208067"/>
              <a:gd name="connsiteY127" fmla="*/ 1894732 h 2205387"/>
              <a:gd name="connsiteX128" fmla="*/ 1853892 w 2208067"/>
              <a:gd name="connsiteY128" fmla="*/ 1904774 h 2205387"/>
              <a:gd name="connsiteX129" fmla="*/ 1835816 w 2208067"/>
              <a:gd name="connsiteY129" fmla="*/ 1912808 h 2205387"/>
              <a:gd name="connsiteX130" fmla="*/ 1816399 w 2208067"/>
              <a:gd name="connsiteY130" fmla="*/ 1919504 h 2205387"/>
              <a:gd name="connsiteX131" fmla="*/ 1796984 w 2208067"/>
              <a:gd name="connsiteY131" fmla="*/ 1925529 h 2205387"/>
              <a:gd name="connsiteX132" fmla="*/ 1776228 w 2208067"/>
              <a:gd name="connsiteY132" fmla="*/ 1930886 h 2205387"/>
              <a:gd name="connsiteX133" fmla="*/ 1756144 w 2208067"/>
              <a:gd name="connsiteY133" fmla="*/ 1936242 h 2205387"/>
              <a:gd name="connsiteX134" fmla="*/ 1736058 w 2208067"/>
              <a:gd name="connsiteY134" fmla="*/ 1942267 h 2205387"/>
              <a:gd name="connsiteX135" fmla="*/ 1716642 w 2208067"/>
              <a:gd name="connsiteY135" fmla="*/ 1948962 h 2205387"/>
              <a:gd name="connsiteX136" fmla="*/ 1698565 w 2208067"/>
              <a:gd name="connsiteY136" fmla="*/ 1956997 h 2205387"/>
              <a:gd name="connsiteX137" fmla="*/ 1681826 w 2208067"/>
              <a:gd name="connsiteY137" fmla="*/ 1966370 h 2205387"/>
              <a:gd name="connsiteX138" fmla="*/ 1667097 w 2208067"/>
              <a:gd name="connsiteY138" fmla="*/ 1978420 h 2205387"/>
              <a:gd name="connsiteX139" fmla="*/ 1651699 w 2208067"/>
              <a:gd name="connsiteY139" fmla="*/ 1991811 h 2205387"/>
              <a:gd name="connsiteX140" fmla="*/ 1638308 w 2208067"/>
              <a:gd name="connsiteY140" fmla="*/ 2007210 h 2205387"/>
              <a:gd name="connsiteX141" fmla="*/ 1625587 w 2208067"/>
              <a:gd name="connsiteY141" fmla="*/ 2023278 h 2205387"/>
              <a:gd name="connsiteX142" fmla="*/ 1612866 w 2208067"/>
              <a:gd name="connsiteY142" fmla="*/ 2040016 h 2205387"/>
              <a:gd name="connsiteX143" fmla="*/ 1600146 w 2208067"/>
              <a:gd name="connsiteY143" fmla="*/ 2056754 h 2205387"/>
              <a:gd name="connsiteX144" fmla="*/ 1587426 w 2208067"/>
              <a:gd name="connsiteY144" fmla="*/ 2072823 h 2205387"/>
              <a:gd name="connsiteX145" fmla="*/ 1573365 w 2208067"/>
              <a:gd name="connsiteY145" fmla="*/ 2088222 h 2205387"/>
              <a:gd name="connsiteX146" fmla="*/ 1559305 w 2208067"/>
              <a:gd name="connsiteY146" fmla="*/ 2101612 h 2205387"/>
              <a:gd name="connsiteX147" fmla="*/ 1543237 w 2208067"/>
              <a:gd name="connsiteY147" fmla="*/ 2112994 h 2205387"/>
              <a:gd name="connsiteX148" fmla="*/ 1526499 w 2208067"/>
              <a:gd name="connsiteY148" fmla="*/ 2121698 h 2205387"/>
              <a:gd name="connsiteX149" fmla="*/ 1506414 w 2208067"/>
              <a:gd name="connsiteY149" fmla="*/ 2127723 h 2205387"/>
              <a:gd name="connsiteX150" fmla="*/ 1485659 w 2208067"/>
              <a:gd name="connsiteY150" fmla="*/ 2130402 h 2205387"/>
              <a:gd name="connsiteX151" fmla="*/ 1464234 w 2208067"/>
              <a:gd name="connsiteY151" fmla="*/ 2131071 h 2205387"/>
              <a:gd name="connsiteX152" fmla="*/ 1441471 w 2208067"/>
              <a:gd name="connsiteY152" fmla="*/ 2129062 h 2205387"/>
              <a:gd name="connsiteX153" fmla="*/ 1418706 w 2208067"/>
              <a:gd name="connsiteY153" fmla="*/ 2126385 h 2205387"/>
              <a:gd name="connsiteX154" fmla="*/ 1395942 w 2208067"/>
              <a:gd name="connsiteY154" fmla="*/ 2123036 h 2205387"/>
              <a:gd name="connsiteX155" fmla="*/ 1373180 w 2208067"/>
              <a:gd name="connsiteY155" fmla="*/ 2120359 h 2205387"/>
              <a:gd name="connsiteX156" fmla="*/ 1350416 w 2208067"/>
              <a:gd name="connsiteY156" fmla="*/ 2119020 h 2205387"/>
              <a:gd name="connsiteX157" fmla="*/ 1328322 w 2208067"/>
              <a:gd name="connsiteY157" fmla="*/ 2119020 h 2205387"/>
              <a:gd name="connsiteX158" fmla="*/ 1307567 w 2208067"/>
              <a:gd name="connsiteY158" fmla="*/ 2121698 h 2205387"/>
              <a:gd name="connsiteX159" fmla="*/ 1286811 w 2208067"/>
              <a:gd name="connsiteY159" fmla="*/ 2127054 h 2205387"/>
              <a:gd name="connsiteX160" fmla="*/ 1266726 w 2208067"/>
              <a:gd name="connsiteY160" fmla="*/ 2135088 h 2205387"/>
              <a:gd name="connsiteX161" fmla="*/ 1246641 w 2208067"/>
              <a:gd name="connsiteY161" fmla="*/ 2145800 h 2205387"/>
              <a:gd name="connsiteX162" fmla="*/ 1226555 w 2208067"/>
              <a:gd name="connsiteY162" fmla="*/ 2156513 h 2205387"/>
              <a:gd name="connsiteX163" fmla="*/ 1206470 w 2208067"/>
              <a:gd name="connsiteY163" fmla="*/ 2168563 h 2205387"/>
              <a:gd name="connsiteX164" fmla="*/ 1187053 w 2208067"/>
              <a:gd name="connsiteY164" fmla="*/ 2179945 h 2205387"/>
              <a:gd name="connsiteX165" fmla="*/ 1166298 w 2208067"/>
              <a:gd name="connsiteY165" fmla="*/ 2189988 h 2205387"/>
              <a:gd name="connsiteX166" fmla="*/ 1146213 w 2208067"/>
              <a:gd name="connsiteY166" fmla="*/ 2198023 h 2205387"/>
              <a:gd name="connsiteX167" fmla="*/ 1125458 w 2208067"/>
              <a:gd name="connsiteY167" fmla="*/ 2203379 h 2205387"/>
              <a:gd name="connsiteX168" fmla="*/ 1104034 w 2208067"/>
              <a:gd name="connsiteY168" fmla="*/ 2205387 h 2205387"/>
              <a:gd name="connsiteX169" fmla="*/ 1082609 w 2208067"/>
              <a:gd name="connsiteY169" fmla="*/ 2203379 h 2205387"/>
              <a:gd name="connsiteX170" fmla="*/ 1061855 w 2208067"/>
              <a:gd name="connsiteY170" fmla="*/ 2198023 h 2205387"/>
              <a:gd name="connsiteX171" fmla="*/ 1041769 w 2208067"/>
              <a:gd name="connsiteY171" fmla="*/ 2189988 h 2205387"/>
              <a:gd name="connsiteX172" fmla="*/ 1021014 w 2208067"/>
              <a:gd name="connsiteY172" fmla="*/ 2179945 h 2205387"/>
              <a:gd name="connsiteX173" fmla="*/ 1001598 w 2208067"/>
              <a:gd name="connsiteY173" fmla="*/ 2168563 h 2205387"/>
              <a:gd name="connsiteX174" fmla="*/ 981512 w 2208067"/>
              <a:gd name="connsiteY174" fmla="*/ 2156513 h 2205387"/>
              <a:gd name="connsiteX175" fmla="*/ 961427 w 2208067"/>
              <a:gd name="connsiteY175" fmla="*/ 2145800 h 2205387"/>
              <a:gd name="connsiteX176" fmla="*/ 941342 w 2208067"/>
              <a:gd name="connsiteY176" fmla="*/ 2135088 h 2205387"/>
              <a:gd name="connsiteX177" fmla="*/ 921925 w 2208067"/>
              <a:gd name="connsiteY177" fmla="*/ 2127054 h 2205387"/>
              <a:gd name="connsiteX178" fmla="*/ 900501 w 2208067"/>
              <a:gd name="connsiteY178" fmla="*/ 2121698 h 2205387"/>
              <a:gd name="connsiteX179" fmla="*/ 879747 w 2208067"/>
              <a:gd name="connsiteY179" fmla="*/ 2119020 h 2205387"/>
              <a:gd name="connsiteX180" fmla="*/ 857651 w 2208067"/>
              <a:gd name="connsiteY180" fmla="*/ 2119020 h 2205387"/>
              <a:gd name="connsiteX181" fmla="*/ 834888 w 2208067"/>
              <a:gd name="connsiteY181" fmla="*/ 2120359 h 2205387"/>
              <a:gd name="connsiteX182" fmla="*/ 812125 w 2208067"/>
              <a:gd name="connsiteY182" fmla="*/ 2123036 h 2205387"/>
              <a:gd name="connsiteX183" fmla="*/ 789361 w 2208067"/>
              <a:gd name="connsiteY183" fmla="*/ 2126385 h 2205387"/>
              <a:gd name="connsiteX184" fmla="*/ 766598 w 2208067"/>
              <a:gd name="connsiteY184" fmla="*/ 2129062 h 2205387"/>
              <a:gd name="connsiteX185" fmla="*/ 743834 w 2208067"/>
              <a:gd name="connsiteY185" fmla="*/ 2131071 h 2205387"/>
              <a:gd name="connsiteX186" fmla="*/ 722410 w 2208067"/>
              <a:gd name="connsiteY186" fmla="*/ 2130402 h 2205387"/>
              <a:gd name="connsiteX187" fmla="*/ 701655 w 2208067"/>
              <a:gd name="connsiteY187" fmla="*/ 2127723 h 2205387"/>
              <a:gd name="connsiteX188" fmla="*/ 681569 w 2208067"/>
              <a:gd name="connsiteY188" fmla="*/ 2121698 h 2205387"/>
              <a:gd name="connsiteX189" fmla="*/ 664831 w 2208067"/>
              <a:gd name="connsiteY189" fmla="*/ 2112994 h 2205387"/>
              <a:gd name="connsiteX190" fmla="*/ 648763 w 2208067"/>
              <a:gd name="connsiteY190" fmla="*/ 2101612 h 2205387"/>
              <a:gd name="connsiteX191" fmla="*/ 634703 w 2208067"/>
              <a:gd name="connsiteY191" fmla="*/ 2088222 h 2205387"/>
              <a:gd name="connsiteX192" fmla="*/ 620642 w 2208067"/>
              <a:gd name="connsiteY192" fmla="*/ 2072823 h 2205387"/>
              <a:gd name="connsiteX193" fmla="*/ 607922 w 2208067"/>
              <a:gd name="connsiteY193" fmla="*/ 2056754 h 2205387"/>
              <a:gd name="connsiteX194" fmla="*/ 595201 w 2208067"/>
              <a:gd name="connsiteY194" fmla="*/ 2040016 h 2205387"/>
              <a:gd name="connsiteX195" fmla="*/ 582481 w 2208067"/>
              <a:gd name="connsiteY195" fmla="*/ 2023278 h 2205387"/>
              <a:gd name="connsiteX196" fmla="*/ 569760 w 2208067"/>
              <a:gd name="connsiteY196" fmla="*/ 2007210 h 2205387"/>
              <a:gd name="connsiteX197" fmla="*/ 556368 w 2208067"/>
              <a:gd name="connsiteY197" fmla="*/ 1991811 h 2205387"/>
              <a:gd name="connsiteX198" fmla="*/ 540970 w 2208067"/>
              <a:gd name="connsiteY198" fmla="*/ 1978420 h 2205387"/>
              <a:gd name="connsiteX199" fmla="*/ 526241 w 2208067"/>
              <a:gd name="connsiteY199" fmla="*/ 1966370 h 2205387"/>
              <a:gd name="connsiteX200" fmla="*/ 509504 w 2208067"/>
              <a:gd name="connsiteY200" fmla="*/ 1956997 h 2205387"/>
              <a:gd name="connsiteX201" fmla="*/ 491426 w 2208067"/>
              <a:gd name="connsiteY201" fmla="*/ 1948962 h 2205387"/>
              <a:gd name="connsiteX202" fmla="*/ 472011 w 2208067"/>
              <a:gd name="connsiteY202" fmla="*/ 1942267 h 2205387"/>
              <a:gd name="connsiteX203" fmla="*/ 451925 w 2208067"/>
              <a:gd name="connsiteY203" fmla="*/ 1936242 h 2205387"/>
              <a:gd name="connsiteX204" fmla="*/ 431839 w 2208067"/>
              <a:gd name="connsiteY204" fmla="*/ 1930886 h 2205387"/>
              <a:gd name="connsiteX205" fmla="*/ 411084 w 2208067"/>
              <a:gd name="connsiteY205" fmla="*/ 1925529 h 2205387"/>
              <a:gd name="connsiteX206" fmla="*/ 391668 w 2208067"/>
              <a:gd name="connsiteY206" fmla="*/ 1919504 h 2205387"/>
              <a:gd name="connsiteX207" fmla="*/ 372252 w 2208067"/>
              <a:gd name="connsiteY207" fmla="*/ 1912808 h 2205387"/>
              <a:gd name="connsiteX208" fmla="*/ 354176 w 2208067"/>
              <a:gd name="connsiteY208" fmla="*/ 1904774 h 2205387"/>
              <a:gd name="connsiteX209" fmla="*/ 338107 w 2208067"/>
              <a:gd name="connsiteY209" fmla="*/ 1894732 h 2205387"/>
              <a:gd name="connsiteX210" fmla="*/ 323377 w 2208067"/>
              <a:gd name="connsiteY210" fmla="*/ 1882680 h 2205387"/>
              <a:gd name="connsiteX211" fmla="*/ 311327 w 2208067"/>
              <a:gd name="connsiteY211" fmla="*/ 1867952 h 2205387"/>
              <a:gd name="connsiteX212" fmla="*/ 301283 w 2208067"/>
              <a:gd name="connsiteY212" fmla="*/ 1851883 h 2205387"/>
              <a:gd name="connsiteX213" fmla="*/ 293250 w 2208067"/>
              <a:gd name="connsiteY213" fmla="*/ 1833805 h 2205387"/>
              <a:gd name="connsiteX214" fmla="*/ 286555 w 2208067"/>
              <a:gd name="connsiteY214" fmla="*/ 1814390 h 2205387"/>
              <a:gd name="connsiteX215" fmla="*/ 280529 w 2208067"/>
              <a:gd name="connsiteY215" fmla="*/ 1794974 h 2205387"/>
              <a:gd name="connsiteX216" fmla="*/ 275173 w 2208067"/>
              <a:gd name="connsiteY216" fmla="*/ 1774219 h 2205387"/>
              <a:gd name="connsiteX217" fmla="*/ 269817 w 2208067"/>
              <a:gd name="connsiteY217" fmla="*/ 1754133 h 2205387"/>
              <a:gd name="connsiteX218" fmla="*/ 263791 w 2208067"/>
              <a:gd name="connsiteY218" fmla="*/ 1734047 h 2205387"/>
              <a:gd name="connsiteX219" fmla="*/ 257096 w 2208067"/>
              <a:gd name="connsiteY219" fmla="*/ 1714631 h 2205387"/>
              <a:gd name="connsiteX220" fmla="*/ 249062 w 2208067"/>
              <a:gd name="connsiteY220" fmla="*/ 1696554 h 2205387"/>
              <a:gd name="connsiteX221" fmla="*/ 239688 w 2208067"/>
              <a:gd name="connsiteY221" fmla="*/ 1679817 h 2205387"/>
              <a:gd name="connsiteX222" fmla="*/ 227636 w 2208067"/>
              <a:gd name="connsiteY222" fmla="*/ 1665087 h 2205387"/>
              <a:gd name="connsiteX223" fmla="*/ 214246 w 2208067"/>
              <a:gd name="connsiteY223" fmla="*/ 1649688 h 2205387"/>
              <a:gd name="connsiteX224" fmla="*/ 198848 w 2208067"/>
              <a:gd name="connsiteY224" fmla="*/ 1636298 h 2205387"/>
              <a:gd name="connsiteX225" fmla="*/ 182778 w 2208067"/>
              <a:gd name="connsiteY225" fmla="*/ 1623577 h 2205387"/>
              <a:gd name="connsiteX226" fmla="*/ 165371 w 2208067"/>
              <a:gd name="connsiteY226" fmla="*/ 1610856 h 2205387"/>
              <a:gd name="connsiteX227" fmla="*/ 148634 w 2208067"/>
              <a:gd name="connsiteY227" fmla="*/ 1598135 h 2205387"/>
              <a:gd name="connsiteX228" fmla="*/ 132565 w 2208067"/>
              <a:gd name="connsiteY228" fmla="*/ 1585414 h 2205387"/>
              <a:gd name="connsiteX229" fmla="*/ 117167 w 2208067"/>
              <a:gd name="connsiteY229" fmla="*/ 1571355 h 2205387"/>
              <a:gd name="connsiteX230" fmla="*/ 103776 w 2208067"/>
              <a:gd name="connsiteY230" fmla="*/ 1557295 h 2205387"/>
              <a:gd name="connsiteX231" fmla="*/ 92394 w 2208067"/>
              <a:gd name="connsiteY231" fmla="*/ 1541227 h 2205387"/>
              <a:gd name="connsiteX232" fmla="*/ 83691 w 2208067"/>
              <a:gd name="connsiteY232" fmla="*/ 1524489 h 2205387"/>
              <a:gd name="connsiteX233" fmla="*/ 77665 w 2208067"/>
              <a:gd name="connsiteY233" fmla="*/ 1504404 h 2205387"/>
              <a:gd name="connsiteX234" fmla="*/ 74987 w 2208067"/>
              <a:gd name="connsiteY234" fmla="*/ 1483649 h 2205387"/>
              <a:gd name="connsiteX235" fmla="*/ 74317 w 2208067"/>
              <a:gd name="connsiteY235" fmla="*/ 1462224 h 2205387"/>
              <a:gd name="connsiteX236" fmla="*/ 76327 w 2208067"/>
              <a:gd name="connsiteY236" fmla="*/ 1439461 h 2205387"/>
              <a:gd name="connsiteX237" fmla="*/ 79004 w 2208067"/>
              <a:gd name="connsiteY237" fmla="*/ 1416697 h 2205387"/>
              <a:gd name="connsiteX238" fmla="*/ 82352 w 2208067"/>
              <a:gd name="connsiteY238" fmla="*/ 1393933 h 2205387"/>
              <a:gd name="connsiteX239" fmla="*/ 85030 w 2208067"/>
              <a:gd name="connsiteY239" fmla="*/ 1371169 h 2205387"/>
              <a:gd name="connsiteX240" fmla="*/ 86368 w 2208067"/>
              <a:gd name="connsiteY240" fmla="*/ 1348406 h 2205387"/>
              <a:gd name="connsiteX241" fmla="*/ 86368 w 2208067"/>
              <a:gd name="connsiteY241" fmla="*/ 1326312 h 2205387"/>
              <a:gd name="connsiteX242" fmla="*/ 83691 w 2208067"/>
              <a:gd name="connsiteY242" fmla="*/ 1305558 h 2205387"/>
              <a:gd name="connsiteX243" fmla="*/ 78334 w 2208067"/>
              <a:gd name="connsiteY243" fmla="*/ 1284802 h 2205387"/>
              <a:gd name="connsiteX244" fmla="*/ 70301 w 2208067"/>
              <a:gd name="connsiteY244" fmla="*/ 1265386 h 2205387"/>
              <a:gd name="connsiteX245" fmla="*/ 59588 w 2208067"/>
              <a:gd name="connsiteY245" fmla="*/ 1245301 h 2205387"/>
              <a:gd name="connsiteX246" fmla="*/ 48876 w 2208067"/>
              <a:gd name="connsiteY246" fmla="*/ 1225216 h 2205387"/>
              <a:gd name="connsiteX247" fmla="*/ 36825 w 2208067"/>
              <a:gd name="connsiteY247" fmla="*/ 1205130 h 2205387"/>
              <a:gd name="connsiteX248" fmla="*/ 25442 w 2208067"/>
              <a:gd name="connsiteY248" fmla="*/ 1185713 h 2205387"/>
              <a:gd name="connsiteX249" fmla="*/ 15399 w 2208067"/>
              <a:gd name="connsiteY249" fmla="*/ 1164959 h 2205387"/>
              <a:gd name="connsiteX250" fmla="*/ 7365 w 2208067"/>
              <a:gd name="connsiteY250" fmla="*/ 1144872 h 2205387"/>
              <a:gd name="connsiteX251" fmla="*/ 2009 w 2208067"/>
              <a:gd name="connsiteY251" fmla="*/ 1124117 h 2205387"/>
              <a:gd name="connsiteX252" fmla="*/ 0 w 2208067"/>
              <a:gd name="connsiteY252" fmla="*/ 1102693 h 2205387"/>
              <a:gd name="connsiteX253" fmla="*/ 2009 w 2208067"/>
              <a:gd name="connsiteY253" fmla="*/ 1081269 h 2205387"/>
              <a:gd name="connsiteX254" fmla="*/ 7365 w 2208067"/>
              <a:gd name="connsiteY254" fmla="*/ 1060514 h 2205387"/>
              <a:gd name="connsiteX255" fmla="*/ 15399 w 2208067"/>
              <a:gd name="connsiteY255" fmla="*/ 1040429 h 2205387"/>
              <a:gd name="connsiteX256" fmla="*/ 25442 w 2208067"/>
              <a:gd name="connsiteY256" fmla="*/ 1019674 h 2205387"/>
              <a:gd name="connsiteX257" fmla="*/ 36825 w 2208067"/>
              <a:gd name="connsiteY257" fmla="*/ 1000258 h 2205387"/>
              <a:gd name="connsiteX258" fmla="*/ 48876 w 2208067"/>
              <a:gd name="connsiteY258" fmla="*/ 980172 h 2205387"/>
              <a:gd name="connsiteX259" fmla="*/ 59588 w 2208067"/>
              <a:gd name="connsiteY259" fmla="*/ 960086 h 2205387"/>
              <a:gd name="connsiteX260" fmla="*/ 70301 w 2208067"/>
              <a:gd name="connsiteY260" fmla="*/ 940001 h 2205387"/>
              <a:gd name="connsiteX261" fmla="*/ 78334 w 2208067"/>
              <a:gd name="connsiteY261" fmla="*/ 920585 h 2205387"/>
              <a:gd name="connsiteX262" fmla="*/ 83691 w 2208067"/>
              <a:gd name="connsiteY262" fmla="*/ 899830 h 2205387"/>
              <a:gd name="connsiteX263" fmla="*/ 86368 w 2208067"/>
              <a:gd name="connsiteY263" fmla="*/ 879075 h 2205387"/>
              <a:gd name="connsiteX264" fmla="*/ 86368 w 2208067"/>
              <a:gd name="connsiteY264" fmla="*/ 856981 h 2205387"/>
              <a:gd name="connsiteX265" fmla="*/ 85030 w 2208067"/>
              <a:gd name="connsiteY265" fmla="*/ 834217 h 2205387"/>
              <a:gd name="connsiteX266" fmla="*/ 82352 w 2208067"/>
              <a:gd name="connsiteY266" fmla="*/ 811455 h 2205387"/>
              <a:gd name="connsiteX267" fmla="*/ 79004 w 2208067"/>
              <a:gd name="connsiteY267" fmla="*/ 788690 h 2205387"/>
              <a:gd name="connsiteX268" fmla="*/ 76327 w 2208067"/>
              <a:gd name="connsiteY268" fmla="*/ 765926 h 2205387"/>
              <a:gd name="connsiteX269" fmla="*/ 74317 w 2208067"/>
              <a:gd name="connsiteY269" fmla="*/ 743163 h 2205387"/>
              <a:gd name="connsiteX270" fmla="*/ 74987 w 2208067"/>
              <a:gd name="connsiteY270" fmla="*/ 721738 h 2205387"/>
              <a:gd name="connsiteX271" fmla="*/ 77665 w 2208067"/>
              <a:gd name="connsiteY271" fmla="*/ 700983 h 2205387"/>
              <a:gd name="connsiteX272" fmla="*/ 83691 w 2208067"/>
              <a:gd name="connsiteY272" fmla="*/ 680898 h 2205387"/>
              <a:gd name="connsiteX273" fmla="*/ 92394 w 2208067"/>
              <a:gd name="connsiteY273" fmla="*/ 664160 h 2205387"/>
              <a:gd name="connsiteX274" fmla="*/ 103776 w 2208067"/>
              <a:gd name="connsiteY274" fmla="*/ 648092 h 2205387"/>
              <a:gd name="connsiteX275" fmla="*/ 117167 w 2208067"/>
              <a:gd name="connsiteY275" fmla="*/ 634032 h 2205387"/>
              <a:gd name="connsiteX276" fmla="*/ 132565 w 2208067"/>
              <a:gd name="connsiteY276" fmla="*/ 619972 h 2205387"/>
              <a:gd name="connsiteX277" fmla="*/ 148634 w 2208067"/>
              <a:gd name="connsiteY277" fmla="*/ 607251 h 2205387"/>
              <a:gd name="connsiteX278" fmla="*/ 165371 w 2208067"/>
              <a:gd name="connsiteY278" fmla="*/ 594531 h 2205387"/>
              <a:gd name="connsiteX279" fmla="*/ 182778 w 2208067"/>
              <a:gd name="connsiteY279" fmla="*/ 581810 h 2205387"/>
              <a:gd name="connsiteX280" fmla="*/ 198848 w 2208067"/>
              <a:gd name="connsiteY280" fmla="*/ 569088 h 2205387"/>
              <a:gd name="connsiteX281" fmla="*/ 214246 w 2208067"/>
              <a:gd name="connsiteY281" fmla="*/ 555699 h 2205387"/>
              <a:gd name="connsiteX282" fmla="*/ 227636 w 2208067"/>
              <a:gd name="connsiteY282" fmla="*/ 540300 h 2205387"/>
              <a:gd name="connsiteX283" fmla="*/ 239688 w 2208067"/>
              <a:gd name="connsiteY283" fmla="*/ 525570 h 2205387"/>
              <a:gd name="connsiteX284" fmla="*/ 249062 w 2208067"/>
              <a:gd name="connsiteY284" fmla="*/ 508832 h 2205387"/>
              <a:gd name="connsiteX285" fmla="*/ 257096 w 2208067"/>
              <a:gd name="connsiteY285" fmla="*/ 490756 h 2205387"/>
              <a:gd name="connsiteX286" fmla="*/ 263791 w 2208067"/>
              <a:gd name="connsiteY286" fmla="*/ 471339 h 2205387"/>
              <a:gd name="connsiteX287" fmla="*/ 269817 w 2208067"/>
              <a:gd name="connsiteY287" fmla="*/ 451253 h 2205387"/>
              <a:gd name="connsiteX288" fmla="*/ 275173 w 2208067"/>
              <a:gd name="connsiteY288" fmla="*/ 431169 h 2205387"/>
              <a:gd name="connsiteX289" fmla="*/ 280529 w 2208067"/>
              <a:gd name="connsiteY289" fmla="*/ 410413 h 2205387"/>
              <a:gd name="connsiteX290" fmla="*/ 286555 w 2208067"/>
              <a:gd name="connsiteY290" fmla="*/ 390998 h 2205387"/>
              <a:gd name="connsiteX291" fmla="*/ 293250 w 2208067"/>
              <a:gd name="connsiteY291" fmla="*/ 371581 h 2205387"/>
              <a:gd name="connsiteX292" fmla="*/ 301283 w 2208067"/>
              <a:gd name="connsiteY292" fmla="*/ 353504 h 2205387"/>
              <a:gd name="connsiteX293" fmla="*/ 311327 w 2208067"/>
              <a:gd name="connsiteY293" fmla="*/ 337436 h 2205387"/>
              <a:gd name="connsiteX294" fmla="*/ 323377 w 2208067"/>
              <a:gd name="connsiteY294" fmla="*/ 322706 h 2205387"/>
              <a:gd name="connsiteX295" fmla="*/ 338107 w 2208067"/>
              <a:gd name="connsiteY295" fmla="*/ 310655 h 2205387"/>
              <a:gd name="connsiteX296" fmla="*/ 354176 w 2208067"/>
              <a:gd name="connsiteY296" fmla="*/ 300613 h 2205387"/>
              <a:gd name="connsiteX297" fmla="*/ 372252 w 2208067"/>
              <a:gd name="connsiteY297" fmla="*/ 292578 h 2205387"/>
              <a:gd name="connsiteX298" fmla="*/ 391668 w 2208067"/>
              <a:gd name="connsiteY298" fmla="*/ 285883 h 2205387"/>
              <a:gd name="connsiteX299" fmla="*/ 411084 w 2208067"/>
              <a:gd name="connsiteY299" fmla="*/ 279857 h 2205387"/>
              <a:gd name="connsiteX300" fmla="*/ 431839 w 2208067"/>
              <a:gd name="connsiteY300" fmla="*/ 274501 h 2205387"/>
              <a:gd name="connsiteX301" fmla="*/ 451925 w 2208067"/>
              <a:gd name="connsiteY301" fmla="*/ 269145 h 2205387"/>
              <a:gd name="connsiteX302" fmla="*/ 472011 w 2208067"/>
              <a:gd name="connsiteY302" fmla="*/ 263119 h 2205387"/>
              <a:gd name="connsiteX303" fmla="*/ 491426 w 2208067"/>
              <a:gd name="connsiteY303" fmla="*/ 256425 h 2205387"/>
              <a:gd name="connsiteX304" fmla="*/ 509504 w 2208067"/>
              <a:gd name="connsiteY304" fmla="*/ 248390 h 2205387"/>
              <a:gd name="connsiteX305" fmla="*/ 526241 w 2208067"/>
              <a:gd name="connsiteY305" fmla="*/ 239018 h 2205387"/>
              <a:gd name="connsiteX306" fmla="*/ 540970 w 2208067"/>
              <a:gd name="connsiteY306" fmla="*/ 226966 h 2205387"/>
              <a:gd name="connsiteX307" fmla="*/ 556368 w 2208067"/>
              <a:gd name="connsiteY307" fmla="*/ 213575 h 2205387"/>
              <a:gd name="connsiteX308" fmla="*/ 569760 w 2208067"/>
              <a:gd name="connsiteY308" fmla="*/ 198177 h 2205387"/>
              <a:gd name="connsiteX309" fmla="*/ 582481 w 2208067"/>
              <a:gd name="connsiteY309" fmla="*/ 182108 h 2205387"/>
              <a:gd name="connsiteX310" fmla="*/ 595201 w 2208067"/>
              <a:gd name="connsiteY310" fmla="*/ 165370 h 2205387"/>
              <a:gd name="connsiteX311" fmla="*/ 607922 w 2208067"/>
              <a:gd name="connsiteY311" fmla="*/ 148632 h 2205387"/>
              <a:gd name="connsiteX312" fmla="*/ 620642 w 2208067"/>
              <a:gd name="connsiteY312" fmla="*/ 132563 h 2205387"/>
              <a:gd name="connsiteX313" fmla="*/ 634703 w 2208067"/>
              <a:gd name="connsiteY313" fmla="*/ 117165 h 2205387"/>
              <a:gd name="connsiteX314" fmla="*/ 648763 w 2208067"/>
              <a:gd name="connsiteY314" fmla="*/ 103775 h 2205387"/>
              <a:gd name="connsiteX315" fmla="*/ 664831 w 2208067"/>
              <a:gd name="connsiteY315" fmla="*/ 92393 h 2205387"/>
              <a:gd name="connsiteX316" fmla="*/ 681569 w 2208067"/>
              <a:gd name="connsiteY316" fmla="*/ 83689 h 2205387"/>
              <a:gd name="connsiteX317" fmla="*/ 701655 w 2208067"/>
              <a:gd name="connsiteY317" fmla="*/ 77664 h 2205387"/>
              <a:gd name="connsiteX318" fmla="*/ 722410 w 2208067"/>
              <a:gd name="connsiteY318" fmla="*/ 74985 h 2205387"/>
              <a:gd name="connsiteX319" fmla="*/ 743834 w 2208067"/>
              <a:gd name="connsiteY319" fmla="*/ 74315 h 2205387"/>
              <a:gd name="connsiteX320" fmla="*/ 766598 w 2208067"/>
              <a:gd name="connsiteY320" fmla="*/ 76324 h 2205387"/>
              <a:gd name="connsiteX321" fmla="*/ 789361 w 2208067"/>
              <a:gd name="connsiteY321" fmla="*/ 79003 h 2205387"/>
              <a:gd name="connsiteX322" fmla="*/ 812125 w 2208067"/>
              <a:gd name="connsiteY322" fmla="*/ 82350 h 2205387"/>
              <a:gd name="connsiteX323" fmla="*/ 834888 w 2208067"/>
              <a:gd name="connsiteY323" fmla="*/ 85029 h 2205387"/>
              <a:gd name="connsiteX324" fmla="*/ 857651 w 2208067"/>
              <a:gd name="connsiteY324" fmla="*/ 86367 h 2205387"/>
              <a:gd name="connsiteX325" fmla="*/ 879747 w 2208067"/>
              <a:gd name="connsiteY325" fmla="*/ 86367 h 2205387"/>
              <a:gd name="connsiteX326" fmla="*/ 900501 w 2208067"/>
              <a:gd name="connsiteY326" fmla="*/ 83689 h 2205387"/>
              <a:gd name="connsiteX327" fmla="*/ 921925 w 2208067"/>
              <a:gd name="connsiteY327" fmla="*/ 78332 h 2205387"/>
              <a:gd name="connsiteX328" fmla="*/ 941342 w 2208067"/>
              <a:gd name="connsiteY328" fmla="*/ 70298 h 2205387"/>
              <a:gd name="connsiteX329" fmla="*/ 961427 w 2208067"/>
              <a:gd name="connsiteY329" fmla="*/ 59586 h 2205387"/>
              <a:gd name="connsiteX330" fmla="*/ 981512 w 2208067"/>
              <a:gd name="connsiteY330" fmla="*/ 48875 h 2205387"/>
              <a:gd name="connsiteX331" fmla="*/ 1001598 w 2208067"/>
              <a:gd name="connsiteY331" fmla="*/ 36823 h 2205387"/>
              <a:gd name="connsiteX332" fmla="*/ 1021014 w 2208067"/>
              <a:gd name="connsiteY332" fmla="*/ 25441 h 2205387"/>
              <a:gd name="connsiteX333" fmla="*/ 1041769 w 2208067"/>
              <a:gd name="connsiteY333" fmla="*/ 15399 h 2205387"/>
              <a:gd name="connsiteX334" fmla="*/ 1061855 w 2208067"/>
              <a:gd name="connsiteY334" fmla="*/ 7364 h 2205387"/>
              <a:gd name="connsiteX335" fmla="*/ 1082609 w 2208067"/>
              <a:gd name="connsiteY335" fmla="*/ 2008 h 220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2208067" h="2205387">
                <a:moveTo>
                  <a:pt x="1104034" y="0"/>
                </a:moveTo>
                <a:lnTo>
                  <a:pt x="1125458" y="2008"/>
                </a:lnTo>
                <a:lnTo>
                  <a:pt x="1146213" y="7364"/>
                </a:lnTo>
                <a:lnTo>
                  <a:pt x="1166298" y="15399"/>
                </a:lnTo>
                <a:lnTo>
                  <a:pt x="1187053" y="25441"/>
                </a:lnTo>
                <a:lnTo>
                  <a:pt x="1206470" y="36823"/>
                </a:lnTo>
                <a:lnTo>
                  <a:pt x="1226555" y="48875"/>
                </a:lnTo>
                <a:lnTo>
                  <a:pt x="1246641" y="59586"/>
                </a:lnTo>
                <a:lnTo>
                  <a:pt x="1266726" y="70298"/>
                </a:lnTo>
                <a:lnTo>
                  <a:pt x="1286811" y="78332"/>
                </a:lnTo>
                <a:lnTo>
                  <a:pt x="1307567" y="83689"/>
                </a:lnTo>
                <a:lnTo>
                  <a:pt x="1328322" y="86367"/>
                </a:lnTo>
                <a:lnTo>
                  <a:pt x="1350416" y="86367"/>
                </a:lnTo>
                <a:lnTo>
                  <a:pt x="1373180" y="85029"/>
                </a:lnTo>
                <a:lnTo>
                  <a:pt x="1395942" y="82350"/>
                </a:lnTo>
                <a:lnTo>
                  <a:pt x="1418706" y="79003"/>
                </a:lnTo>
                <a:lnTo>
                  <a:pt x="1441471" y="76324"/>
                </a:lnTo>
                <a:lnTo>
                  <a:pt x="1464234" y="74315"/>
                </a:lnTo>
                <a:lnTo>
                  <a:pt x="1485659" y="74985"/>
                </a:lnTo>
                <a:lnTo>
                  <a:pt x="1506414" y="77664"/>
                </a:lnTo>
                <a:lnTo>
                  <a:pt x="1526499" y="83689"/>
                </a:lnTo>
                <a:lnTo>
                  <a:pt x="1543237" y="92393"/>
                </a:lnTo>
                <a:lnTo>
                  <a:pt x="1559305" y="103775"/>
                </a:lnTo>
                <a:lnTo>
                  <a:pt x="1573365" y="117165"/>
                </a:lnTo>
                <a:lnTo>
                  <a:pt x="1587426" y="132563"/>
                </a:lnTo>
                <a:lnTo>
                  <a:pt x="1600146" y="148632"/>
                </a:lnTo>
                <a:lnTo>
                  <a:pt x="1612866" y="165370"/>
                </a:lnTo>
                <a:lnTo>
                  <a:pt x="1625587" y="182108"/>
                </a:lnTo>
                <a:lnTo>
                  <a:pt x="1638308" y="198177"/>
                </a:lnTo>
                <a:lnTo>
                  <a:pt x="1651699" y="213575"/>
                </a:lnTo>
                <a:lnTo>
                  <a:pt x="1667097" y="226966"/>
                </a:lnTo>
                <a:lnTo>
                  <a:pt x="1681826" y="239018"/>
                </a:lnTo>
                <a:lnTo>
                  <a:pt x="1698565" y="248390"/>
                </a:lnTo>
                <a:lnTo>
                  <a:pt x="1716642" y="256425"/>
                </a:lnTo>
                <a:lnTo>
                  <a:pt x="1736058" y="263119"/>
                </a:lnTo>
                <a:lnTo>
                  <a:pt x="1756144" y="269145"/>
                </a:lnTo>
                <a:lnTo>
                  <a:pt x="1776228" y="274501"/>
                </a:lnTo>
                <a:lnTo>
                  <a:pt x="1796984" y="279857"/>
                </a:lnTo>
                <a:lnTo>
                  <a:pt x="1816399" y="285883"/>
                </a:lnTo>
                <a:lnTo>
                  <a:pt x="1835816" y="292578"/>
                </a:lnTo>
                <a:lnTo>
                  <a:pt x="1853892" y="300613"/>
                </a:lnTo>
                <a:lnTo>
                  <a:pt x="1869960" y="310655"/>
                </a:lnTo>
                <a:lnTo>
                  <a:pt x="1884691" y="322706"/>
                </a:lnTo>
                <a:lnTo>
                  <a:pt x="1896741" y="337436"/>
                </a:lnTo>
                <a:lnTo>
                  <a:pt x="1906785" y="353504"/>
                </a:lnTo>
                <a:lnTo>
                  <a:pt x="1914819" y="371581"/>
                </a:lnTo>
                <a:lnTo>
                  <a:pt x="1921514" y="390998"/>
                </a:lnTo>
                <a:lnTo>
                  <a:pt x="1927540" y="410413"/>
                </a:lnTo>
                <a:lnTo>
                  <a:pt x="1932896" y="431169"/>
                </a:lnTo>
                <a:lnTo>
                  <a:pt x="1938252" y="451253"/>
                </a:lnTo>
                <a:lnTo>
                  <a:pt x="1944278" y="471339"/>
                </a:lnTo>
                <a:lnTo>
                  <a:pt x="1950972" y="490756"/>
                </a:lnTo>
                <a:lnTo>
                  <a:pt x="1959007" y="508832"/>
                </a:lnTo>
                <a:lnTo>
                  <a:pt x="1968380" y="525570"/>
                </a:lnTo>
                <a:lnTo>
                  <a:pt x="1980431" y="540300"/>
                </a:lnTo>
                <a:lnTo>
                  <a:pt x="1993822" y="555699"/>
                </a:lnTo>
                <a:lnTo>
                  <a:pt x="2009221" y="569088"/>
                </a:lnTo>
                <a:lnTo>
                  <a:pt x="2025959" y="581810"/>
                </a:lnTo>
                <a:lnTo>
                  <a:pt x="2042697" y="594531"/>
                </a:lnTo>
                <a:lnTo>
                  <a:pt x="2059434" y="607251"/>
                </a:lnTo>
                <a:lnTo>
                  <a:pt x="2075502" y="619972"/>
                </a:lnTo>
                <a:lnTo>
                  <a:pt x="2090901" y="634032"/>
                </a:lnTo>
                <a:lnTo>
                  <a:pt x="2104293" y="648092"/>
                </a:lnTo>
                <a:lnTo>
                  <a:pt x="2115673" y="664160"/>
                </a:lnTo>
                <a:lnTo>
                  <a:pt x="2124377" y="680898"/>
                </a:lnTo>
                <a:lnTo>
                  <a:pt x="2130403" y="700983"/>
                </a:lnTo>
                <a:lnTo>
                  <a:pt x="2133081" y="721738"/>
                </a:lnTo>
                <a:lnTo>
                  <a:pt x="2133751" y="743163"/>
                </a:lnTo>
                <a:lnTo>
                  <a:pt x="2131741" y="765926"/>
                </a:lnTo>
                <a:lnTo>
                  <a:pt x="2129065" y="788690"/>
                </a:lnTo>
                <a:lnTo>
                  <a:pt x="2125717" y="811455"/>
                </a:lnTo>
                <a:lnTo>
                  <a:pt x="2123039" y="834217"/>
                </a:lnTo>
                <a:lnTo>
                  <a:pt x="2121699" y="856981"/>
                </a:lnTo>
                <a:lnTo>
                  <a:pt x="2121699" y="879075"/>
                </a:lnTo>
                <a:lnTo>
                  <a:pt x="2124377" y="899830"/>
                </a:lnTo>
                <a:lnTo>
                  <a:pt x="2129733" y="920585"/>
                </a:lnTo>
                <a:lnTo>
                  <a:pt x="2137767" y="940001"/>
                </a:lnTo>
                <a:lnTo>
                  <a:pt x="2147811" y="960086"/>
                </a:lnTo>
                <a:lnTo>
                  <a:pt x="2159193" y="980172"/>
                </a:lnTo>
                <a:lnTo>
                  <a:pt x="2171243" y="1000258"/>
                </a:lnTo>
                <a:lnTo>
                  <a:pt x="2182625" y="1019674"/>
                </a:lnTo>
                <a:lnTo>
                  <a:pt x="2192669" y="1040429"/>
                </a:lnTo>
                <a:lnTo>
                  <a:pt x="2200702" y="1060514"/>
                </a:lnTo>
                <a:lnTo>
                  <a:pt x="2206059" y="1081269"/>
                </a:lnTo>
                <a:lnTo>
                  <a:pt x="2208067" y="1102693"/>
                </a:lnTo>
                <a:lnTo>
                  <a:pt x="2206059" y="1124117"/>
                </a:lnTo>
                <a:lnTo>
                  <a:pt x="2200702" y="1144872"/>
                </a:lnTo>
                <a:lnTo>
                  <a:pt x="2192669" y="1164959"/>
                </a:lnTo>
                <a:lnTo>
                  <a:pt x="2182625" y="1185713"/>
                </a:lnTo>
                <a:lnTo>
                  <a:pt x="2171243" y="1205130"/>
                </a:lnTo>
                <a:lnTo>
                  <a:pt x="2159193" y="1225216"/>
                </a:lnTo>
                <a:lnTo>
                  <a:pt x="2147811" y="1245301"/>
                </a:lnTo>
                <a:lnTo>
                  <a:pt x="2137767" y="1265386"/>
                </a:lnTo>
                <a:lnTo>
                  <a:pt x="2129733" y="1284802"/>
                </a:lnTo>
                <a:lnTo>
                  <a:pt x="2124377" y="1305558"/>
                </a:lnTo>
                <a:lnTo>
                  <a:pt x="2121699" y="1326312"/>
                </a:lnTo>
                <a:lnTo>
                  <a:pt x="2121699" y="1348406"/>
                </a:lnTo>
                <a:lnTo>
                  <a:pt x="2123039" y="1371169"/>
                </a:lnTo>
                <a:lnTo>
                  <a:pt x="2125717" y="1393933"/>
                </a:lnTo>
                <a:lnTo>
                  <a:pt x="2129065" y="1416697"/>
                </a:lnTo>
                <a:lnTo>
                  <a:pt x="2131741" y="1439461"/>
                </a:lnTo>
                <a:lnTo>
                  <a:pt x="2133751" y="1462224"/>
                </a:lnTo>
                <a:lnTo>
                  <a:pt x="2133081" y="1483649"/>
                </a:lnTo>
                <a:lnTo>
                  <a:pt x="2130403" y="1504404"/>
                </a:lnTo>
                <a:lnTo>
                  <a:pt x="2124377" y="1524489"/>
                </a:lnTo>
                <a:lnTo>
                  <a:pt x="2115673" y="1541227"/>
                </a:lnTo>
                <a:lnTo>
                  <a:pt x="2104293" y="1557295"/>
                </a:lnTo>
                <a:lnTo>
                  <a:pt x="2090901" y="1571355"/>
                </a:lnTo>
                <a:lnTo>
                  <a:pt x="2075502" y="1585414"/>
                </a:lnTo>
                <a:lnTo>
                  <a:pt x="2059434" y="1598135"/>
                </a:lnTo>
                <a:lnTo>
                  <a:pt x="2042697" y="1610856"/>
                </a:lnTo>
                <a:lnTo>
                  <a:pt x="2025959" y="1623577"/>
                </a:lnTo>
                <a:lnTo>
                  <a:pt x="2009221" y="1636298"/>
                </a:lnTo>
                <a:lnTo>
                  <a:pt x="1993822" y="1649688"/>
                </a:lnTo>
                <a:lnTo>
                  <a:pt x="1980431" y="1665087"/>
                </a:lnTo>
                <a:lnTo>
                  <a:pt x="1968380" y="1679817"/>
                </a:lnTo>
                <a:lnTo>
                  <a:pt x="1959007" y="1696554"/>
                </a:lnTo>
                <a:lnTo>
                  <a:pt x="1950972" y="1714631"/>
                </a:lnTo>
                <a:lnTo>
                  <a:pt x="1944278" y="1734047"/>
                </a:lnTo>
                <a:lnTo>
                  <a:pt x="1938252" y="1754133"/>
                </a:lnTo>
                <a:lnTo>
                  <a:pt x="1932896" y="1774219"/>
                </a:lnTo>
                <a:lnTo>
                  <a:pt x="1927540" y="1794974"/>
                </a:lnTo>
                <a:lnTo>
                  <a:pt x="1921514" y="1814390"/>
                </a:lnTo>
                <a:lnTo>
                  <a:pt x="1914819" y="1833805"/>
                </a:lnTo>
                <a:lnTo>
                  <a:pt x="1906785" y="1851883"/>
                </a:lnTo>
                <a:lnTo>
                  <a:pt x="1896741" y="1867952"/>
                </a:lnTo>
                <a:lnTo>
                  <a:pt x="1884691" y="1882680"/>
                </a:lnTo>
                <a:lnTo>
                  <a:pt x="1869960" y="1894732"/>
                </a:lnTo>
                <a:lnTo>
                  <a:pt x="1853892" y="1904774"/>
                </a:lnTo>
                <a:lnTo>
                  <a:pt x="1835816" y="1912808"/>
                </a:lnTo>
                <a:lnTo>
                  <a:pt x="1816399" y="1919504"/>
                </a:lnTo>
                <a:lnTo>
                  <a:pt x="1796984" y="1925529"/>
                </a:lnTo>
                <a:lnTo>
                  <a:pt x="1776228" y="1930886"/>
                </a:lnTo>
                <a:lnTo>
                  <a:pt x="1756144" y="1936242"/>
                </a:lnTo>
                <a:lnTo>
                  <a:pt x="1736058" y="1942267"/>
                </a:lnTo>
                <a:lnTo>
                  <a:pt x="1716642" y="1948962"/>
                </a:lnTo>
                <a:lnTo>
                  <a:pt x="1698565" y="1956997"/>
                </a:lnTo>
                <a:lnTo>
                  <a:pt x="1681826" y="1966370"/>
                </a:lnTo>
                <a:lnTo>
                  <a:pt x="1667097" y="1978420"/>
                </a:lnTo>
                <a:lnTo>
                  <a:pt x="1651699" y="1991811"/>
                </a:lnTo>
                <a:lnTo>
                  <a:pt x="1638308" y="2007210"/>
                </a:lnTo>
                <a:lnTo>
                  <a:pt x="1625587" y="2023278"/>
                </a:lnTo>
                <a:lnTo>
                  <a:pt x="1612866" y="2040016"/>
                </a:lnTo>
                <a:lnTo>
                  <a:pt x="1600146" y="2056754"/>
                </a:lnTo>
                <a:lnTo>
                  <a:pt x="1587426" y="2072823"/>
                </a:lnTo>
                <a:lnTo>
                  <a:pt x="1573365" y="2088222"/>
                </a:lnTo>
                <a:lnTo>
                  <a:pt x="1559305" y="2101612"/>
                </a:lnTo>
                <a:lnTo>
                  <a:pt x="1543237" y="2112994"/>
                </a:lnTo>
                <a:lnTo>
                  <a:pt x="1526499" y="2121698"/>
                </a:lnTo>
                <a:lnTo>
                  <a:pt x="1506414" y="2127723"/>
                </a:lnTo>
                <a:lnTo>
                  <a:pt x="1485659" y="2130402"/>
                </a:lnTo>
                <a:lnTo>
                  <a:pt x="1464234" y="2131071"/>
                </a:lnTo>
                <a:lnTo>
                  <a:pt x="1441471" y="2129062"/>
                </a:lnTo>
                <a:lnTo>
                  <a:pt x="1418706" y="2126385"/>
                </a:lnTo>
                <a:lnTo>
                  <a:pt x="1395942" y="2123036"/>
                </a:lnTo>
                <a:lnTo>
                  <a:pt x="1373180" y="2120359"/>
                </a:lnTo>
                <a:lnTo>
                  <a:pt x="1350416" y="2119020"/>
                </a:lnTo>
                <a:lnTo>
                  <a:pt x="1328322" y="2119020"/>
                </a:lnTo>
                <a:lnTo>
                  <a:pt x="1307567" y="2121698"/>
                </a:lnTo>
                <a:lnTo>
                  <a:pt x="1286811" y="2127054"/>
                </a:lnTo>
                <a:lnTo>
                  <a:pt x="1266726" y="2135088"/>
                </a:lnTo>
                <a:lnTo>
                  <a:pt x="1246641" y="2145800"/>
                </a:lnTo>
                <a:lnTo>
                  <a:pt x="1226555" y="2156513"/>
                </a:lnTo>
                <a:lnTo>
                  <a:pt x="1206470" y="2168563"/>
                </a:lnTo>
                <a:lnTo>
                  <a:pt x="1187053" y="2179945"/>
                </a:lnTo>
                <a:lnTo>
                  <a:pt x="1166298" y="2189988"/>
                </a:lnTo>
                <a:lnTo>
                  <a:pt x="1146213" y="2198023"/>
                </a:lnTo>
                <a:lnTo>
                  <a:pt x="1125458" y="2203379"/>
                </a:lnTo>
                <a:lnTo>
                  <a:pt x="1104034" y="2205387"/>
                </a:lnTo>
                <a:lnTo>
                  <a:pt x="1082609" y="2203379"/>
                </a:lnTo>
                <a:lnTo>
                  <a:pt x="1061855" y="2198023"/>
                </a:lnTo>
                <a:lnTo>
                  <a:pt x="1041769" y="2189988"/>
                </a:lnTo>
                <a:lnTo>
                  <a:pt x="1021014" y="2179945"/>
                </a:lnTo>
                <a:lnTo>
                  <a:pt x="1001598" y="2168563"/>
                </a:lnTo>
                <a:lnTo>
                  <a:pt x="981512" y="2156513"/>
                </a:lnTo>
                <a:lnTo>
                  <a:pt x="961427" y="2145800"/>
                </a:lnTo>
                <a:lnTo>
                  <a:pt x="941342" y="2135088"/>
                </a:lnTo>
                <a:lnTo>
                  <a:pt x="921925" y="2127054"/>
                </a:lnTo>
                <a:lnTo>
                  <a:pt x="900501" y="2121698"/>
                </a:lnTo>
                <a:lnTo>
                  <a:pt x="879747" y="2119020"/>
                </a:lnTo>
                <a:lnTo>
                  <a:pt x="857651" y="2119020"/>
                </a:lnTo>
                <a:lnTo>
                  <a:pt x="834888" y="2120359"/>
                </a:lnTo>
                <a:lnTo>
                  <a:pt x="812125" y="2123036"/>
                </a:lnTo>
                <a:lnTo>
                  <a:pt x="789361" y="2126385"/>
                </a:lnTo>
                <a:lnTo>
                  <a:pt x="766598" y="2129062"/>
                </a:lnTo>
                <a:lnTo>
                  <a:pt x="743834" y="2131071"/>
                </a:lnTo>
                <a:lnTo>
                  <a:pt x="722410" y="2130402"/>
                </a:lnTo>
                <a:lnTo>
                  <a:pt x="701655" y="2127723"/>
                </a:lnTo>
                <a:lnTo>
                  <a:pt x="681569" y="2121698"/>
                </a:lnTo>
                <a:lnTo>
                  <a:pt x="664831" y="2112994"/>
                </a:lnTo>
                <a:lnTo>
                  <a:pt x="648763" y="2101612"/>
                </a:lnTo>
                <a:lnTo>
                  <a:pt x="634703" y="2088222"/>
                </a:lnTo>
                <a:lnTo>
                  <a:pt x="620642" y="2072823"/>
                </a:lnTo>
                <a:lnTo>
                  <a:pt x="607922" y="2056754"/>
                </a:lnTo>
                <a:lnTo>
                  <a:pt x="595201" y="2040016"/>
                </a:lnTo>
                <a:lnTo>
                  <a:pt x="582481" y="2023278"/>
                </a:lnTo>
                <a:lnTo>
                  <a:pt x="569760" y="2007210"/>
                </a:lnTo>
                <a:lnTo>
                  <a:pt x="556368" y="1991811"/>
                </a:lnTo>
                <a:lnTo>
                  <a:pt x="540970" y="1978420"/>
                </a:lnTo>
                <a:lnTo>
                  <a:pt x="526241" y="1966370"/>
                </a:lnTo>
                <a:lnTo>
                  <a:pt x="509504" y="1956997"/>
                </a:lnTo>
                <a:lnTo>
                  <a:pt x="491426" y="1948962"/>
                </a:lnTo>
                <a:lnTo>
                  <a:pt x="472011" y="1942267"/>
                </a:lnTo>
                <a:lnTo>
                  <a:pt x="451925" y="1936242"/>
                </a:lnTo>
                <a:lnTo>
                  <a:pt x="431839" y="1930886"/>
                </a:lnTo>
                <a:lnTo>
                  <a:pt x="411084" y="1925529"/>
                </a:lnTo>
                <a:lnTo>
                  <a:pt x="391668" y="1919504"/>
                </a:lnTo>
                <a:lnTo>
                  <a:pt x="372252" y="1912808"/>
                </a:lnTo>
                <a:lnTo>
                  <a:pt x="354176" y="1904774"/>
                </a:lnTo>
                <a:lnTo>
                  <a:pt x="338107" y="1894732"/>
                </a:lnTo>
                <a:lnTo>
                  <a:pt x="323377" y="1882680"/>
                </a:lnTo>
                <a:lnTo>
                  <a:pt x="311327" y="1867952"/>
                </a:lnTo>
                <a:lnTo>
                  <a:pt x="301283" y="1851883"/>
                </a:lnTo>
                <a:lnTo>
                  <a:pt x="293250" y="1833805"/>
                </a:lnTo>
                <a:lnTo>
                  <a:pt x="286555" y="1814390"/>
                </a:lnTo>
                <a:lnTo>
                  <a:pt x="280529" y="1794974"/>
                </a:lnTo>
                <a:lnTo>
                  <a:pt x="275173" y="1774219"/>
                </a:lnTo>
                <a:lnTo>
                  <a:pt x="269817" y="1754133"/>
                </a:lnTo>
                <a:lnTo>
                  <a:pt x="263791" y="1734047"/>
                </a:lnTo>
                <a:lnTo>
                  <a:pt x="257096" y="1714631"/>
                </a:lnTo>
                <a:lnTo>
                  <a:pt x="249062" y="1696554"/>
                </a:lnTo>
                <a:lnTo>
                  <a:pt x="239688" y="1679817"/>
                </a:lnTo>
                <a:lnTo>
                  <a:pt x="227636" y="1665087"/>
                </a:lnTo>
                <a:lnTo>
                  <a:pt x="214246" y="1649688"/>
                </a:lnTo>
                <a:lnTo>
                  <a:pt x="198848" y="1636298"/>
                </a:lnTo>
                <a:lnTo>
                  <a:pt x="182778" y="1623577"/>
                </a:lnTo>
                <a:lnTo>
                  <a:pt x="165371" y="1610856"/>
                </a:lnTo>
                <a:lnTo>
                  <a:pt x="148634" y="1598135"/>
                </a:lnTo>
                <a:lnTo>
                  <a:pt x="132565" y="1585414"/>
                </a:lnTo>
                <a:lnTo>
                  <a:pt x="117167" y="1571355"/>
                </a:lnTo>
                <a:lnTo>
                  <a:pt x="103776" y="1557295"/>
                </a:lnTo>
                <a:lnTo>
                  <a:pt x="92394" y="1541227"/>
                </a:lnTo>
                <a:lnTo>
                  <a:pt x="83691" y="1524489"/>
                </a:lnTo>
                <a:lnTo>
                  <a:pt x="77665" y="1504404"/>
                </a:lnTo>
                <a:lnTo>
                  <a:pt x="74987" y="1483649"/>
                </a:lnTo>
                <a:lnTo>
                  <a:pt x="74317" y="1462224"/>
                </a:lnTo>
                <a:lnTo>
                  <a:pt x="76327" y="1439461"/>
                </a:lnTo>
                <a:lnTo>
                  <a:pt x="79004" y="1416697"/>
                </a:lnTo>
                <a:lnTo>
                  <a:pt x="82352" y="1393933"/>
                </a:lnTo>
                <a:lnTo>
                  <a:pt x="85030" y="1371169"/>
                </a:lnTo>
                <a:lnTo>
                  <a:pt x="86368" y="1348406"/>
                </a:lnTo>
                <a:lnTo>
                  <a:pt x="86368" y="1326312"/>
                </a:lnTo>
                <a:lnTo>
                  <a:pt x="83691" y="1305558"/>
                </a:lnTo>
                <a:lnTo>
                  <a:pt x="78334" y="1284802"/>
                </a:lnTo>
                <a:lnTo>
                  <a:pt x="70301" y="1265386"/>
                </a:lnTo>
                <a:lnTo>
                  <a:pt x="59588" y="1245301"/>
                </a:lnTo>
                <a:lnTo>
                  <a:pt x="48876" y="1225216"/>
                </a:lnTo>
                <a:lnTo>
                  <a:pt x="36825" y="1205130"/>
                </a:lnTo>
                <a:lnTo>
                  <a:pt x="25442" y="1185713"/>
                </a:lnTo>
                <a:lnTo>
                  <a:pt x="15399" y="1164959"/>
                </a:lnTo>
                <a:lnTo>
                  <a:pt x="7365" y="1144872"/>
                </a:lnTo>
                <a:lnTo>
                  <a:pt x="2009" y="1124117"/>
                </a:lnTo>
                <a:lnTo>
                  <a:pt x="0" y="1102693"/>
                </a:lnTo>
                <a:lnTo>
                  <a:pt x="2009" y="1081269"/>
                </a:lnTo>
                <a:lnTo>
                  <a:pt x="7365" y="1060514"/>
                </a:lnTo>
                <a:lnTo>
                  <a:pt x="15399" y="1040429"/>
                </a:lnTo>
                <a:lnTo>
                  <a:pt x="25442" y="1019674"/>
                </a:lnTo>
                <a:lnTo>
                  <a:pt x="36825" y="1000258"/>
                </a:lnTo>
                <a:lnTo>
                  <a:pt x="48876" y="980172"/>
                </a:lnTo>
                <a:lnTo>
                  <a:pt x="59588" y="960086"/>
                </a:lnTo>
                <a:lnTo>
                  <a:pt x="70301" y="940001"/>
                </a:lnTo>
                <a:lnTo>
                  <a:pt x="78334" y="920585"/>
                </a:lnTo>
                <a:lnTo>
                  <a:pt x="83691" y="899830"/>
                </a:lnTo>
                <a:lnTo>
                  <a:pt x="86368" y="879075"/>
                </a:lnTo>
                <a:lnTo>
                  <a:pt x="86368" y="856981"/>
                </a:lnTo>
                <a:lnTo>
                  <a:pt x="85030" y="834217"/>
                </a:lnTo>
                <a:lnTo>
                  <a:pt x="82352" y="811455"/>
                </a:lnTo>
                <a:lnTo>
                  <a:pt x="79004" y="788690"/>
                </a:lnTo>
                <a:lnTo>
                  <a:pt x="76327" y="765926"/>
                </a:lnTo>
                <a:lnTo>
                  <a:pt x="74317" y="743163"/>
                </a:lnTo>
                <a:lnTo>
                  <a:pt x="74987" y="721738"/>
                </a:lnTo>
                <a:lnTo>
                  <a:pt x="77665" y="700983"/>
                </a:lnTo>
                <a:lnTo>
                  <a:pt x="83691" y="680898"/>
                </a:lnTo>
                <a:lnTo>
                  <a:pt x="92394" y="664160"/>
                </a:lnTo>
                <a:lnTo>
                  <a:pt x="103776" y="648092"/>
                </a:lnTo>
                <a:lnTo>
                  <a:pt x="117167" y="634032"/>
                </a:lnTo>
                <a:lnTo>
                  <a:pt x="132565" y="619972"/>
                </a:lnTo>
                <a:lnTo>
                  <a:pt x="148634" y="607251"/>
                </a:lnTo>
                <a:lnTo>
                  <a:pt x="165371" y="594531"/>
                </a:lnTo>
                <a:lnTo>
                  <a:pt x="182778" y="581810"/>
                </a:lnTo>
                <a:lnTo>
                  <a:pt x="198848" y="569088"/>
                </a:lnTo>
                <a:lnTo>
                  <a:pt x="214246" y="555699"/>
                </a:lnTo>
                <a:lnTo>
                  <a:pt x="227636" y="540300"/>
                </a:lnTo>
                <a:lnTo>
                  <a:pt x="239688" y="525570"/>
                </a:lnTo>
                <a:lnTo>
                  <a:pt x="249062" y="508832"/>
                </a:lnTo>
                <a:lnTo>
                  <a:pt x="257096" y="490756"/>
                </a:lnTo>
                <a:lnTo>
                  <a:pt x="263791" y="471339"/>
                </a:lnTo>
                <a:lnTo>
                  <a:pt x="269817" y="451253"/>
                </a:lnTo>
                <a:lnTo>
                  <a:pt x="275173" y="431169"/>
                </a:lnTo>
                <a:lnTo>
                  <a:pt x="280529" y="410413"/>
                </a:lnTo>
                <a:lnTo>
                  <a:pt x="286555" y="390998"/>
                </a:lnTo>
                <a:lnTo>
                  <a:pt x="293250" y="371581"/>
                </a:lnTo>
                <a:lnTo>
                  <a:pt x="301283" y="353504"/>
                </a:lnTo>
                <a:lnTo>
                  <a:pt x="311327" y="337436"/>
                </a:lnTo>
                <a:lnTo>
                  <a:pt x="323377" y="322706"/>
                </a:lnTo>
                <a:lnTo>
                  <a:pt x="338107" y="310655"/>
                </a:lnTo>
                <a:lnTo>
                  <a:pt x="354176" y="300613"/>
                </a:lnTo>
                <a:lnTo>
                  <a:pt x="372252" y="292578"/>
                </a:lnTo>
                <a:lnTo>
                  <a:pt x="391668" y="285883"/>
                </a:lnTo>
                <a:lnTo>
                  <a:pt x="411084" y="279857"/>
                </a:lnTo>
                <a:lnTo>
                  <a:pt x="431839" y="274501"/>
                </a:lnTo>
                <a:lnTo>
                  <a:pt x="451925" y="269145"/>
                </a:lnTo>
                <a:lnTo>
                  <a:pt x="472011" y="263119"/>
                </a:lnTo>
                <a:lnTo>
                  <a:pt x="491426" y="256425"/>
                </a:lnTo>
                <a:lnTo>
                  <a:pt x="509504" y="248390"/>
                </a:lnTo>
                <a:lnTo>
                  <a:pt x="526241" y="239018"/>
                </a:lnTo>
                <a:lnTo>
                  <a:pt x="540970" y="226966"/>
                </a:lnTo>
                <a:lnTo>
                  <a:pt x="556368" y="213575"/>
                </a:lnTo>
                <a:lnTo>
                  <a:pt x="569760" y="198177"/>
                </a:lnTo>
                <a:lnTo>
                  <a:pt x="582481" y="182108"/>
                </a:lnTo>
                <a:lnTo>
                  <a:pt x="595201" y="165370"/>
                </a:lnTo>
                <a:lnTo>
                  <a:pt x="607922" y="148632"/>
                </a:lnTo>
                <a:lnTo>
                  <a:pt x="620642" y="132563"/>
                </a:lnTo>
                <a:lnTo>
                  <a:pt x="634703" y="117165"/>
                </a:lnTo>
                <a:lnTo>
                  <a:pt x="648763" y="103775"/>
                </a:lnTo>
                <a:lnTo>
                  <a:pt x="664831" y="92393"/>
                </a:lnTo>
                <a:lnTo>
                  <a:pt x="681569" y="83689"/>
                </a:lnTo>
                <a:lnTo>
                  <a:pt x="701655" y="77664"/>
                </a:lnTo>
                <a:lnTo>
                  <a:pt x="722410" y="74985"/>
                </a:lnTo>
                <a:lnTo>
                  <a:pt x="743834" y="74315"/>
                </a:lnTo>
                <a:lnTo>
                  <a:pt x="766598" y="76324"/>
                </a:lnTo>
                <a:lnTo>
                  <a:pt x="789361" y="79003"/>
                </a:lnTo>
                <a:lnTo>
                  <a:pt x="812125" y="82350"/>
                </a:lnTo>
                <a:lnTo>
                  <a:pt x="834888" y="85029"/>
                </a:lnTo>
                <a:lnTo>
                  <a:pt x="857651" y="86367"/>
                </a:lnTo>
                <a:lnTo>
                  <a:pt x="879747" y="86367"/>
                </a:lnTo>
                <a:lnTo>
                  <a:pt x="900501" y="83689"/>
                </a:lnTo>
                <a:lnTo>
                  <a:pt x="921925" y="78332"/>
                </a:lnTo>
                <a:lnTo>
                  <a:pt x="941342" y="70298"/>
                </a:lnTo>
                <a:lnTo>
                  <a:pt x="961427" y="59586"/>
                </a:lnTo>
                <a:lnTo>
                  <a:pt x="981512" y="48875"/>
                </a:lnTo>
                <a:lnTo>
                  <a:pt x="1001598" y="36823"/>
                </a:lnTo>
                <a:lnTo>
                  <a:pt x="1021014" y="25441"/>
                </a:lnTo>
                <a:lnTo>
                  <a:pt x="1041769" y="15399"/>
                </a:lnTo>
                <a:lnTo>
                  <a:pt x="1061855" y="7364"/>
                </a:lnTo>
                <a:lnTo>
                  <a:pt x="1082609" y="200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F1C00E9-CB94-472C-87D5-F831CFB6F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86512" y="309695"/>
            <a:ext cx="3196593" cy="3192104"/>
          </a:xfrm>
          <a:custGeom>
            <a:avLst/>
            <a:gdLst>
              <a:gd name="connsiteX0" fmla="*/ 1330204 w 2660406"/>
              <a:gd name="connsiteY0" fmla="*/ 0 h 2656670"/>
              <a:gd name="connsiteX1" fmla="*/ 1356017 w 2660406"/>
              <a:gd name="connsiteY1" fmla="*/ 2419 h 2656670"/>
              <a:gd name="connsiteX2" fmla="*/ 1381023 w 2660406"/>
              <a:gd name="connsiteY2" fmla="*/ 8873 h 2656670"/>
              <a:gd name="connsiteX3" fmla="*/ 1405223 w 2660406"/>
              <a:gd name="connsiteY3" fmla="*/ 18554 h 2656670"/>
              <a:gd name="connsiteX4" fmla="*/ 1430230 w 2660406"/>
              <a:gd name="connsiteY4" fmla="*/ 30653 h 2656670"/>
              <a:gd name="connsiteX5" fmla="*/ 1453624 w 2660406"/>
              <a:gd name="connsiteY5" fmla="*/ 44367 h 2656670"/>
              <a:gd name="connsiteX6" fmla="*/ 1477824 w 2660406"/>
              <a:gd name="connsiteY6" fmla="*/ 58888 h 2656670"/>
              <a:gd name="connsiteX7" fmla="*/ 1502025 w 2660406"/>
              <a:gd name="connsiteY7" fmla="*/ 71793 h 2656670"/>
              <a:gd name="connsiteX8" fmla="*/ 1526224 w 2660406"/>
              <a:gd name="connsiteY8" fmla="*/ 84699 h 2656670"/>
              <a:gd name="connsiteX9" fmla="*/ 1550424 w 2660406"/>
              <a:gd name="connsiteY9" fmla="*/ 94379 h 2656670"/>
              <a:gd name="connsiteX10" fmla="*/ 1575432 w 2660406"/>
              <a:gd name="connsiteY10" fmla="*/ 100833 h 2656670"/>
              <a:gd name="connsiteX11" fmla="*/ 1600439 w 2660406"/>
              <a:gd name="connsiteY11" fmla="*/ 104060 h 2656670"/>
              <a:gd name="connsiteX12" fmla="*/ 1627059 w 2660406"/>
              <a:gd name="connsiteY12" fmla="*/ 104060 h 2656670"/>
              <a:gd name="connsiteX13" fmla="*/ 1654486 w 2660406"/>
              <a:gd name="connsiteY13" fmla="*/ 102448 h 2656670"/>
              <a:gd name="connsiteX14" fmla="*/ 1681911 w 2660406"/>
              <a:gd name="connsiteY14" fmla="*/ 99220 h 2656670"/>
              <a:gd name="connsiteX15" fmla="*/ 1709339 w 2660406"/>
              <a:gd name="connsiteY15" fmla="*/ 95187 h 2656670"/>
              <a:gd name="connsiteX16" fmla="*/ 1736767 w 2660406"/>
              <a:gd name="connsiteY16" fmla="*/ 91960 h 2656670"/>
              <a:gd name="connsiteX17" fmla="*/ 1764193 w 2660406"/>
              <a:gd name="connsiteY17" fmla="*/ 89539 h 2656670"/>
              <a:gd name="connsiteX18" fmla="*/ 1790007 w 2660406"/>
              <a:gd name="connsiteY18" fmla="*/ 90346 h 2656670"/>
              <a:gd name="connsiteX19" fmla="*/ 1815014 w 2660406"/>
              <a:gd name="connsiteY19" fmla="*/ 93574 h 2656670"/>
              <a:gd name="connsiteX20" fmla="*/ 1839214 w 2660406"/>
              <a:gd name="connsiteY20" fmla="*/ 100833 h 2656670"/>
              <a:gd name="connsiteX21" fmla="*/ 1859381 w 2660406"/>
              <a:gd name="connsiteY21" fmla="*/ 111320 h 2656670"/>
              <a:gd name="connsiteX22" fmla="*/ 1878740 w 2660406"/>
              <a:gd name="connsiteY22" fmla="*/ 125034 h 2656670"/>
              <a:gd name="connsiteX23" fmla="*/ 1895681 w 2660406"/>
              <a:gd name="connsiteY23" fmla="*/ 141167 h 2656670"/>
              <a:gd name="connsiteX24" fmla="*/ 1912622 w 2660406"/>
              <a:gd name="connsiteY24" fmla="*/ 159720 h 2656670"/>
              <a:gd name="connsiteX25" fmla="*/ 1927948 w 2660406"/>
              <a:gd name="connsiteY25" fmla="*/ 179080 h 2656670"/>
              <a:gd name="connsiteX26" fmla="*/ 1943274 w 2660406"/>
              <a:gd name="connsiteY26" fmla="*/ 199247 h 2656670"/>
              <a:gd name="connsiteX27" fmla="*/ 1958601 w 2660406"/>
              <a:gd name="connsiteY27" fmla="*/ 219414 h 2656670"/>
              <a:gd name="connsiteX28" fmla="*/ 1973928 w 2660406"/>
              <a:gd name="connsiteY28" fmla="*/ 238775 h 2656670"/>
              <a:gd name="connsiteX29" fmla="*/ 1990062 w 2660406"/>
              <a:gd name="connsiteY29" fmla="*/ 257328 h 2656670"/>
              <a:gd name="connsiteX30" fmla="*/ 2008614 w 2660406"/>
              <a:gd name="connsiteY30" fmla="*/ 273462 h 2656670"/>
              <a:gd name="connsiteX31" fmla="*/ 2026361 w 2660406"/>
              <a:gd name="connsiteY31" fmla="*/ 287983 h 2656670"/>
              <a:gd name="connsiteX32" fmla="*/ 2046529 w 2660406"/>
              <a:gd name="connsiteY32" fmla="*/ 299275 h 2656670"/>
              <a:gd name="connsiteX33" fmla="*/ 2068309 w 2660406"/>
              <a:gd name="connsiteY33" fmla="*/ 308956 h 2656670"/>
              <a:gd name="connsiteX34" fmla="*/ 2091702 w 2660406"/>
              <a:gd name="connsiteY34" fmla="*/ 317021 h 2656670"/>
              <a:gd name="connsiteX35" fmla="*/ 2115903 w 2660406"/>
              <a:gd name="connsiteY35" fmla="*/ 324281 h 2656670"/>
              <a:gd name="connsiteX36" fmla="*/ 2140101 w 2660406"/>
              <a:gd name="connsiteY36" fmla="*/ 330735 h 2656670"/>
              <a:gd name="connsiteX37" fmla="*/ 2165109 w 2660406"/>
              <a:gd name="connsiteY37" fmla="*/ 337188 h 2656670"/>
              <a:gd name="connsiteX38" fmla="*/ 2188502 w 2660406"/>
              <a:gd name="connsiteY38" fmla="*/ 344448 h 2656670"/>
              <a:gd name="connsiteX39" fmla="*/ 2211897 w 2660406"/>
              <a:gd name="connsiteY39" fmla="*/ 352515 h 2656670"/>
              <a:gd name="connsiteX40" fmla="*/ 2233675 w 2660406"/>
              <a:gd name="connsiteY40" fmla="*/ 362196 h 2656670"/>
              <a:gd name="connsiteX41" fmla="*/ 2253035 w 2660406"/>
              <a:gd name="connsiteY41" fmla="*/ 374295 h 2656670"/>
              <a:gd name="connsiteX42" fmla="*/ 2270784 w 2660406"/>
              <a:gd name="connsiteY42" fmla="*/ 388815 h 2656670"/>
              <a:gd name="connsiteX43" fmla="*/ 2285303 w 2660406"/>
              <a:gd name="connsiteY43" fmla="*/ 406562 h 2656670"/>
              <a:gd name="connsiteX44" fmla="*/ 2297404 w 2660406"/>
              <a:gd name="connsiteY44" fmla="*/ 425922 h 2656670"/>
              <a:gd name="connsiteX45" fmla="*/ 2307084 w 2660406"/>
              <a:gd name="connsiteY45" fmla="*/ 447702 h 2656670"/>
              <a:gd name="connsiteX46" fmla="*/ 2315151 w 2660406"/>
              <a:gd name="connsiteY46" fmla="*/ 471097 h 2656670"/>
              <a:gd name="connsiteX47" fmla="*/ 2322411 w 2660406"/>
              <a:gd name="connsiteY47" fmla="*/ 494489 h 2656670"/>
              <a:gd name="connsiteX48" fmla="*/ 2328864 w 2660406"/>
              <a:gd name="connsiteY48" fmla="*/ 519497 h 2656670"/>
              <a:gd name="connsiteX49" fmla="*/ 2335317 w 2660406"/>
              <a:gd name="connsiteY49" fmla="*/ 543696 h 2656670"/>
              <a:gd name="connsiteX50" fmla="*/ 2342578 w 2660406"/>
              <a:gd name="connsiteY50" fmla="*/ 567896 h 2656670"/>
              <a:gd name="connsiteX51" fmla="*/ 2350643 w 2660406"/>
              <a:gd name="connsiteY51" fmla="*/ 591291 h 2656670"/>
              <a:gd name="connsiteX52" fmla="*/ 2360324 w 2660406"/>
              <a:gd name="connsiteY52" fmla="*/ 613070 h 2656670"/>
              <a:gd name="connsiteX53" fmla="*/ 2371617 w 2660406"/>
              <a:gd name="connsiteY53" fmla="*/ 633237 h 2656670"/>
              <a:gd name="connsiteX54" fmla="*/ 2386137 w 2660406"/>
              <a:gd name="connsiteY54" fmla="*/ 650985 h 2656670"/>
              <a:gd name="connsiteX55" fmla="*/ 2402271 w 2660406"/>
              <a:gd name="connsiteY55" fmla="*/ 669538 h 2656670"/>
              <a:gd name="connsiteX56" fmla="*/ 2420825 w 2660406"/>
              <a:gd name="connsiteY56" fmla="*/ 685670 h 2656670"/>
              <a:gd name="connsiteX57" fmla="*/ 2440992 w 2660406"/>
              <a:gd name="connsiteY57" fmla="*/ 700998 h 2656670"/>
              <a:gd name="connsiteX58" fmla="*/ 2461159 w 2660406"/>
              <a:gd name="connsiteY58" fmla="*/ 716325 h 2656670"/>
              <a:gd name="connsiteX59" fmla="*/ 2481325 w 2660406"/>
              <a:gd name="connsiteY59" fmla="*/ 731651 h 2656670"/>
              <a:gd name="connsiteX60" fmla="*/ 2500684 w 2660406"/>
              <a:gd name="connsiteY60" fmla="*/ 746978 h 2656670"/>
              <a:gd name="connsiteX61" fmla="*/ 2519238 w 2660406"/>
              <a:gd name="connsiteY61" fmla="*/ 763918 h 2656670"/>
              <a:gd name="connsiteX62" fmla="*/ 2535373 w 2660406"/>
              <a:gd name="connsiteY62" fmla="*/ 780859 h 2656670"/>
              <a:gd name="connsiteX63" fmla="*/ 2549085 w 2660406"/>
              <a:gd name="connsiteY63" fmla="*/ 800218 h 2656670"/>
              <a:gd name="connsiteX64" fmla="*/ 2559571 w 2660406"/>
              <a:gd name="connsiteY64" fmla="*/ 820385 h 2656670"/>
              <a:gd name="connsiteX65" fmla="*/ 2566832 w 2660406"/>
              <a:gd name="connsiteY65" fmla="*/ 844585 h 2656670"/>
              <a:gd name="connsiteX66" fmla="*/ 2570059 w 2660406"/>
              <a:gd name="connsiteY66" fmla="*/ 869592 h 2656670"/>
              <a:gd name="connsiteX67" fmla="*/ 2570866 w 2660406"/>
              <a:gd name="connsiteY67" fmla="*/ 895406 h 2656670"/>
              <a:gd name="connsiteX68" fmla="*/ 2568444 w 2660406"/>
              <a:gd name="connsiteY68" fmla="*/ 922832 h 2656670"/>
              <a:gd name="connsiteX69" fmla="*/ 2565220 w 2660406"/>
              <a:gd name="connsiteY69" fmla="*/ 950259 h 2656670"/>
              <a:gd name="connsiteX70" fmla="*/ 2561186 w 2660406"/>
              <a:gd name="connsiteY70" fmla="*/ 977688 h 2656670"/>
              <a:gd name="connsiteX71" fmla="*/ 2557959 w 2660406"/>
              <a:gd name="connsiteY71" fmla="*/ 1005113 h 2656670"/>
              <a:gd name="connsiteX72" fmla="*/ 2556345 w 2660406"/>
              <a:gd name="connsiteY72" fmla="*/ 1032540 h 2656670"/>
              <a:gd name="connsiteX73" fmla="*/ 2556345 w 2660406"/>
              <a:gd name="connsiteY73" fmla="*/ 1059160 h 2656670"/>
              <a:gd name="connsiteX74" fmla="*/ 2559571 w 2660406"/>
              <a:gd name="connsiteY74" fmla="*/ 1084167 h 2656670"/>
              <a:gd name="connsiteX75" fmla="*/ 2566025 w 2660406"/>
              <a:gd name="connsiteY75" fmla="*/ 1109174 h 2656670"/>
              <a:gd name="connsiteX76" fmla="*/ 2575705 w 2660406"/>
              <a:gd name="connsiteY76" fmla="*/ 1132567 h 2656670"/>
              <a:gd name="connsiteX77" fmla="*/ 2587806 w 2660406"/>
              <a:gd name="connsiteY77" fmla="*/ 1156767 h 2656670"/>
              <a:gd name="connsiteX78" fmla="*/ 2601520 w 2660406"/>
              <a:gd name="connsiteY78" fmla="*/ 1180968 h 2656670"/>
              <a:gd name="connsiteX79" fmla="*/ 2616038 w 2660406"/>
              <a:gd name="connsiteY79" fmla="*/ 1205168 h 2656670"/>
              <a:gd name="connsiteX80" fmla="*/ 2629752 w 2660406"/>
              <a:gd name="connsiteY80" fmla="*/ 1228562 h 2656670"/>
              <a:gd name="connsiteX81" fmla="*/ 2641853 w 2660406"/>
              <a:gd name="connsiteY81" fmla="*/ 1253569 h 2656670"/>
              <a:gd name="connsiteX82" fmla="*/ 2651532 w 2660406"/>
              <a:gd name="connsiteY82" fmla="*/ 1277768 h 2656670"/>
              <a:gd name="connsiteX83" fmla="*/ 2657987 w 2660406"/>
              <a:gd name="connsiteY83" fmla="*/ 1302775 h 2656670"/>
              <a:gd name="connsiteX84" fmla="*/ 2660406 w 2660406"/>
              <a:gd name="connsiteY84" fmla="*/ 1328588 h 2656670"/>
              <a:gd name="connsiteX85" fmla="*/ 2657987 w 2660406"/>
              <a:gd name="connsiteY85" fmla="*/ 1354401 h 2656670"/>
              <a:gd name="connsiteX86" fmla="*/ 2651532 w 2660406"/>
              <a:gd name="connsiteY86" fmla="*/ 1379408 h 2656670"/>
              <a:gd name="connsiteX87" fmla="*/ 2641853 w 2660406"/>
              <a:gd name="connsiteY87" fmla="*/ 1403610 h 2656670"/>
              <a:gd name="connsiteX88" fmla="*/ 2629752 w 2660406"/>
              <a:gd name="connsiteY88" fmla="*/ 1428615 h 2656670"/>
              <a:gd name="connsiteX89" fmla="*/ 2616038 w 2660406"/>
              <a:gd name="connsiteY89" fmla="*/ 1452010 h 2656670"/>
              <a:gd name="connsiteX90" fmla="*/ 2601520 w 2660406"/>
              <a:gd name="connsiteY90" fmla="*/ 1476211 h 2656670"/>
              <a:gd name="connsiteX91" fmla="*/ 2587806 w 2660406"/>
              <a:gd name="connsiteY91" fmla="*/ 1500410 h 2656670"/>
              <a:gd name="connsiteX92" fmla="*/ 2575705 w 2660406"/>
              <a:gd name="connsiteY92" fmla="*/ 1524610 h 2656670"/>
              <a:gd name="connsiteX93" fmla="*/ 2566025 w 2660406"/>
              <a:gd name="connsiteY93" fmla="*/ 1548003 h 2656670"/>
              <a:gd name="connsiteX94" fmla="*/ 2559571 w 2660406"/>
              <a:gd name="connsiteY94" fmla="*/ 1573011 h 2656670"/>
              <a:gd name="connsiteX95" fmla="*/ 2556345 w 2660406"/>
              <a:gd name="connsiteY95" fmla="*/ 1598017 h 2656670"/>
              <a:gd name="connsiteX96" fmla="*/ 2556345 w 2660406"/>
              <a:gd name="connsiteY96" fmla="*/ 1624637 h 2656670"/>
              <a:gd name="connsiteX97" fmla="*/ 2557959 w 2660406"/>
              <a:gd name="connsiteY97" fmla="*/ 1652063 h 2656670"/>
              <a:gd name="connsiteX98" fmla="*/ 2561186 w 2660406"/>
              <a:gd name="connsiteY98" fmla="*/ 1679491 h 2656670"/>
              <a:gd name="connsiteX99" fmla="*/ 2565220 w 2660406"/>
              <a:gd name="connsiteY99" fmla="*/ 1706918 h 2656670"/>
              <a:gd name="connsiteX100" fmla="*/ 2568444 w 2660406"/>
              <a:gd name="connsiteY100" fmla="*/ 1734346 h 2656670"/>
              <a:gd name="connsiteX101" fmla="*/ 2570866 w 2660406"/>
              <a:gd name="connsiteY101" fmla="*/ 1761772 h 2656670"/>
              <a:gd name="connsiteX102" fmla="*/ 2570059 w 2660406"/>
              <a:gd name="connsiteY102" fmla="*/ 1787586 h 2656670"/>
              <a:gd name="connsiteX103" fmla="*/ 2566832 w 2660406"/>
              <a:gd name="connsiteY103" fmla="*/ 1812593 h 2656670"/>
              <a:gd name="connsiteX104" fmla="*/ 2559571 w 2660406"/>
              <a:gd name="connsiteY104" fmla="*/ 1836792 h 2656670"/>
              <a:gd name="connsiteX105" fmla="*/ 2549085 w 2660406"/>
              <a:gd name="connsiteY105" fmla="*/ 1856959 h 2656670"/>
              <a:gd name="connsiteX106" fmla="*/ 2535373 w 2660406"/>
              <a:gd name="connsiteY106" fmla="*/ 1876319 h 2656670"/>
              <a:gd name="connsiteX107" fmla="*/ 2519238 w 2660406"/>
              <a:gd name="connsiteY107" fmla="*/ 1893259 h 2656670"/>
              <a:gd name="connsiteX108" fmla="*/ 2500684 w 2660406"/>
              <a:gd name="connsiteY108" fmla="*/ 1910198 h 2656670"/>
              <a:gd name="connsiteX109" fmla="*/ 2481325 w 2660406"/>
              <a:gd name="connsiteY109" fmla="*/ 1925525 h 2656670"/>
              <a:gd name="connsiteX110" fmla="*/ 2461159 w 2660406"/>
              <a:gd name="connsiteY110" fmla="*/ 1940852 h 2656670"/>
              <a:gd name="connsiteX111" fmla="*/ 2440992 w 2660406"/>
              <a:gd name="connsiteY111" fmla="*/ 1956179 h 2656670"/>
              <a:gd name="connsiteX112" fmla="*/ 2420825 w 2660406"/>
              <a:gd name="connsiteY112" fmla="*/ 1971506 h 2656670"/>
              <a:gd name="connsiteX113" fmla="*/ 2402271 w 2660406"/>
              <a:gd name="connsiteY113" fmla="*/ 1987639 h 2656670"/>
              <a:gd name="connsiteX114" fmla="*/ 2386137 w 2660406"/>
              <a:gd name="connsiteY114" fmla="*/ 2006193 h 2656670"/>
              <a:gd name="connsiteX115" fmla="*/ 2371617 w 2660406"/>
              <a:gd name="connsiteY115" fmla="*/ 2023940 h 2656670"/>
              <a:gd name="connsiteX116" fmla="*/ 2360324 w 2660406"/>
              <a:gd name="connsiteY116" fmla="*/ 2044106 h 2656670"/>
              <a:gd name="connsiteX117" fmla="*/ 2350643 w 2660406"/>
              <a:gd name="connsiteY117" fmla="*/ 2065886 h 2656670"/>
              <a:gd name="connsiteX118" fmla="*/ 2342578 w 2660406"/>
              <a:gd name="connsiteY118" fmla="*/ 2089280 h 2656670"/>
              <a:gd name="connsiteX119" fmla="*/ 2335317 w 2660406"/>
              <a:gd name="connsiteY119" fmla="*/ 2113480 h 2656670"/>
              <a:gd name="connsiteX120" fmla="*/ 2328864 w 2660406"/>
              <a:gd name="connsiteY120" fmla="*/ 2137681 h 2656670"/>
              <a:gd name="connsiteX121" fmla="*/ 2322411 w 2660406"/>
              <a:gd name="connsiteY121" fmla="*/ 2162688 h 2656670"/>
              <a:gd name="connsiteX122" fmla="*/ 2315151 w 2660406"/>
              <a:gd name="connsiteY122" fmla="*/ 2186081 h 2656670"/>
              <a:gd name="connsiteX123" fmla="*/ 2307084 w 2660406"/>
              <a:gd name="connsiteY123" fmla="*/ 2209474 h 2656670"/>
              <a:gd name="connsiteX124" fmla="*/ 2297404 w 2660406"/>
              <a:gd name="connsiteY124" fmla="*/ 2231255 h 2656670"/>
              <a:gd name="connsiteX125" fmla="*/ 2285303 w 2660406"/>
              <a:gd name="connsiteY125" fmla="*/ 2250616 h 2656670"/>
              <a:gd name="connsiteX126" fmla="*/ 2270784 w 2660406"/>
              <a:gd name="connsiteY126" fmla="*/ 2268361 h 2656670"/>
              <a:gd name="connsiteX127" fmla="*/ 2253035 w 2660406"/>
              <a:gd name="connsiteY127" fmla="*/ 2282882 h 2656670"/>
              <a:gd name="connsiteX128" fmla="*/ 2233675 w 2660406"/>
              <a:gd name="connsiteY128" fmla="*/ 2294981 h 2656670"/>
              <a:gd name="connsiteX129" fmla="*/ 2211897 w 2660406"/>
              <a:gd name="connsiteY129" fmla="*/ 2304661 h 2656670"/>
              <a:gd name="connsiteX130" fmla="*/ 2188502 w 2660406"/>
              <a:gd name="connsiteY130" fmla="*/ 2312729 h 2656670"/>
              <a:gd name="connsiteX131" fmla="*/ 2165109 w 2660406"/>
              <a:gd name="connsiteY131" fmla="*/ 2319988 h 2656670"/>
              <a:gd name="connsiteX132" fmla="*/ 2140101 w 2660406"/>
              <a:gd name="connsiteY132" fmla="*/ 2326443 h 2656670"/>
              <a:gd name="connsiteX133" fmla="*/ 2115903 w 2660406"/>
              <a:gd name="connsiteY133" fmla="*/ 2332896 h 2656670"/>
              <a:gd name="connsiteX134" fmla="*/ 2091702 w 2660406"/>
              <a:gd name="connsiteY134" fmla="*/ 2340155 h 2656670"/>
              <a:gd name="connsiteX135" fmla="*/ 2068309 w 2660406"/>
              <a:gd name="connsiteY135" fmla="*/ 2348222 h 2656670"/>
              <a:gd name="connsiteX136" fmla="*/ 2046529 w 2660406"/>
              <a:gd name="connsiteY136" fmla="*/ 2357903 h 2656670"/>
              <a:gd name="connsiteX137" fmla="*/ 2026361 w 2660406"/>
              <a:gd name="connsiteY137" fmla="*/ 2369196 h 2656670"/>
              <a:gd name="connsiteX138" fmla="*/ 2008614 w 2660406"/>
              <a:gd name="connsiteY138" fmla="*/ 2383714 h 2656670"/>
              <a:gd name="connsiteX139" fmla="*/ 1990062 w 2660406"/>
              <a:gd name="connsiteY139" fmla="*/ 2399848 h 2656670"/>
              <a:gd name="connsiteX140" fmla="*/ 1973928 w 2660406"/>
              <a:gd name="connsiteY140" fmla="*/ 2418402 h 2656670"/>
              <a:gd name="connsiteX141" fmla="*/ 1958601 w 2660406"/>
              <a:gd name="connsiteY141" fmla="*/ 2437762 h 2656670"/>
              <a:gd name="connsiteX142" fmla="*/ 1943274 w 2660406"/>
              <a:gd name="connsiteY142" fmla="*/ 2457929 h 2656670"/>
              <a:gd name="connsiteX143" fmla="*/ 1927948 w 2660406"/>
              <a:gd name="connsiteY143" fmla="*/ 2478096 h 2656670"/>
              <a:gd name="connsiteX144" fmla="*/ 1912622 w 2660406"/>
              <a:gd name="connsiteY144" fmla="*/ 2497456 h 2656670"/>
              <a:gd name="connsiteX145" fmla="*/ 1895681 w 2660406"/>
              <a:gd name="connsiteY145" fmla="*/ 2516010 h 2656670"/>
              <a:gd name="connsiteX146" fmla="*/ 1878740 w 2660406"/>
              <a:gd name="connsiteY146" fmla="*/ 2532143 h 2656670"/>
              <a:gd name="connsiteX147" fmla="*/ 1859381 w 2660406"/>
              <a:gd name="connsiteY147" fmla="*/ 2545857 h 2656670"/>
              <a:gd name="connsiteX148" fmla="*/ 1839214 w 2660406"/>
              <a:gd name="connsiteY148" fmla="*/ 2556344 h 2656670"/>
              <a:gd name="connsiteX149" fmla="*/ 1815014 w 2660406"/>
              <a:gd name="connsiteY149" fmla="*/ 2563603 h 2656670"/>
              <a:gd name="connsiteX150" fmla="*/ 1790007 w 2660406"/>
              <a:gd name="connsiteY150" fmla="*/ 2566831 h 2656670"/>
              <a:gd name="connsiteX151" fmla="*/ 1764193 w 2660406"/>
              <a:gd name="connsiteY151" fmla="*/ 2567637 h 2656670"/>
              <a:gd name="connsiteX152" fmla="*/ 1736767 w 2660406"/>
              <a:gd name="connsiteY152" fmla="*/ 2565216 h 2656670"/>
              <a:gd name="connsiteX153" fmla="*/ 1709339 w 2660406"/>
              <a:gd name="connsiteY153" fmla="*/ 2561991 h 2656670"/>
              <a:gd name="connsiteX154" fmla="*/ 1681911 w 2660406"/>
              <a:gd name="connsiteY154" fmla="*/ 2557956 h 2656670"/>
              <a:gd name="connsiteX155" fmla="*/ 1654486 w 2660406"/>
              <a:gd name="connsiteY155" fmla="*/ 2554731 h 2656670"/>
              <a:gd name="connsiteX156" fmla="*/ 1627059 w 2660406"/>
              <a:gd name="connsiteY156" fmla="*/ 2553117 h 2656670"/>
              <a:gd name="connsiteX157" fmla="*/ 1600439 w 2660406"/>
              <a:gd name="connsiteY157" fmla="*/ 2553117 h 2656670"/>
              <a:gd name="connsiteX158" fmla="*/ 1575432 w 2660406"/>
              <a:gd name="connsiteY158" fmla="*/ 2556344 h 2656670"/>
              <a:gd name="connsiteX159" fmla="*/ 1550424 w 2660406"/>
              <a:gd name="connsiteY159" fmla="*/ 2562797 h 2656670"/>
              <a:gd name="connsiteX160" fmla="*/ 1526224 w 2660406"/>
              <a:gd name="connsiteY160" fmla="*/ 2572477 h 2656670"/>
              <a:gd name="connsiteX161" fmla="*/ 1502025 w 2660406"/>
              <a:gd name="connsiteY161" fmla="*/ 2585383 h 2656670"/>
              <a:gd name="connsiteX162" fmla="*/ 1477824 w 2660406"/>
              <a:gd name="connsiteY162" fmla="*/ 2598291 h 2656670"/>
              <a:gd name="connsiteX163" fmla="*/ 1453624 w 2660406"/>
              <a:gd name="connsiteY163" fmla="*/ 2612809 h 2656670"/>
              <a:gd name="connsiteX164" fmla="*/ 1430230 w 2660406"/>
              <a:gd name="connsiteY164" fmla="*/ 2626523 h 2656670"/>
              <a:gd name="connsiteX165" fmla="*/ 1405223 w 2660406"/>
              <a:gd name="connsiteY165" fmla="*/ 2638624 h 2656670"/>
              <a:gd name="connsiteX166" fmla="*/ 1381023 w 2660406"/>
              <a:gd name="connsiteY166" fmla="*/ 2648305 h 2656670"/>
              <a:gd name="connsiteX167" fmla="*/ 1356017 w 2660406"/>
              <a:gd name="connsiteY167" fmla="*/ 2654758 h 2656670"/>
              <a:gd name="connsiteX168" fmla="*/ 1335613 w 2660406"/>
              <a:gd name="connsiteY168" fmla="*/ 2656670 h 2656670"/>
              <a:gd name="connsiteX169" fmla="*/ 1324794 w 2660406"/>
              <a:gd name="connsiteY169" fmla="*/ 2656670 h 2656670"/>
              <a:gd name="connsiteX170" fmla="*/ 1304389 w 2660406"/>
              <a:gd name="connsiteY170" fmla="*/ 2654758 h 2656670"/>
              <a:gd name="connsiteX171" fmla="*/ 1279384 w 2660406"/>
              <a:gd name="connsiteY171" fmla="*/ 2648305 h 2656670"/>
              <a:gd name="connsiteX172" fmla="*/ 1255183 w 2660406"/>
              <a:gd name="connsiteY172" fmla="*/ 2638624 h 2656670"/>
              <a:gd name="connsiteX173" fmla="*/ 1230176 w 2660406"/>
              <a:gd name="connsiteY173" fmla="*/ 2626523 h 2656670"/>
              <a:gd name="connsiteX174" fmla="*/ 1206783 w 2660406"/>
              <a:gd name="connsiteY174" fmla="*/ 2612809 h 2656670"/>
              <a:gd name="connsiteX175" fmla="*/ 1182582 w 2660406"/>
              <a:gd name="connsiteY175" fmla="*/ 2598291 h 2656670"/>
              <a:gd name="connsiteX176" fmla="*/ 1158383 w 2660406"/>
              <a:gd name="connsiteY176" fmla="*/ 2585383 h 2656670"/>
              <a:gd name="connsiteX177" fmla="*/ 1134183 w 2660406"/>
              <a:gd name="connsiteY177" fmla="*/ 2572477 h 2656670"/>
              <a:gd name="connsiteX178" fmla="*/ 1110788 w 2660406"/>
              <a:gd name="connsiteY178" fmla="*/ 2562797 h 2656670"/>
              <a:gd name="connsiteX179" fmla="*/ 1084975 w 2660406"/>
              <a:gd name="connsiteY179" fmla="*/ 2556344 h 2656670"/>
              <a:gd name="connsiteX180" fmla="*/ 1059970 w 2660406"/>
              <a:gd name="connsiteY180" fmla="*/ 2553117 h 2656670"/>
              <a:gd name="connsiteX181" fmla="*/ 1033347 w 2660406"/>
              <a:gd name="connsiteY181" fmla="*/ 2553117 h 2656670"/>
              <a:gd name="connsiteX182" fmla="*/ 1005921 w 2660406"/>
              <a:gd name="connsiteY182" fmla="*/ 2554731 h 2656670"/>
              <a:gd name="connsiteX183" fmla="*/ 978495 w 2660406"/>
              <a:gd name="connsiteY183" fmla="*/ 2557956 h 2656670"/>
              <a:gd name="connsiteX184" fmla="*/ 951067 w 2660406"/>
              <a:gd name="connsiteY184" fmla="*/ 2561991 h 2656670"/>
              <a:gd name="connsiteX185" fmla="*/ 923641 w 2660406"/>
              <a:gd name="connsiteY185" fmla="*/ 2565216 h 2656670"/>
              <a:gd name="connsiteX186" fmla="*/ 896214 w 2660406"/>
              <a:gd name="connsiteY186" fmla="*/ 2567637 h 2656670"/>
              <a:gd name="connsiteX187" fmla="*/ 870401 w 2660406"/>
              <a:gd name="connsiteY187" fmla="*/ 2566831 h 2656670"/>
              <a:gd name="connsiteX188" fmla="*/ 845394 w 2660406"/>
              <a:gd name="connsiteY188" fmla="*/ 2563603 h 2656670"/>
              <a:gd name="connsiteX189" fmla="*/ 821193 w 2660406"/>
              <a:gd name="connsiteY189" fmla="*/ 2556344 h 2656670"/>
              <a:gd name="connsiteX190" fmla="*/ 801027 w 2660406"/>
              <a:gd name="connsiteY190" fmla="*/ 2545857 h 2656670"/>
              <a:gd name="connsiteX191" fmla="*/ 781667 w 2660406"/>
              <a:gd name="connsiteY191" fmla="*/ 2532143 h 2656670"/>
              <a:gd name="connsiteX192" fmla="*/ 764727 w 2660406"/>
              <a:gd name="connsiteY192" fmla="*/ 2516010 h 2656670"/>
              <a:gd name="connsiteX193" fmla="*/ 747785 w 2660406"/>
              <a:gd name="connsiteY193" fmla="*/ 2497456 h 2656670"/>
              <a:gd name="connsiteX194" fmla="*/ 732459 w 2660406"/>
              <a:gd name="connsiteY194" fmla="*/ 2478096 h 2656670"/>
              <a:gd name="connsiteX195" fmla="*/ 717132 w 2660406"/>
              <a:gd name="connsiteY195" fmla="*/ 2457929 h 2656670"/>
              <a:gd name="connsiteX196" fmla="*/ 701807 w 2660406"/>
              <a:gd name="connsiteY196" fmla="*/ 2437762 h 2656670"/>
              <a:gd name="connsiteX197" fmla="*/ 686480 w 2660406"/>
              <a:gd name="connsiteY197" fmla="*/ 2418402 h 2656670"/>
              <a:gd name="connsiteX198" fmla="*/ 670344 w 2660406"/>
              <a:gd name="connsiteY198" fmla="*/ 2399848 h 2656670"/>
              <a:gd name="connsiteX199" fmla="*/ 651792 w 2660406"/>
              <a:gd name="connsiteY199" fmla="*/ 2383714 h 2656670"/>
              <a:gd name="connsiteX200" fmla="*/ 634045 w 2660406"/>
              <a:gd name="connsiteY200" fmla="*/ 2369196 h 2656670"/>
              <a:gd name="connsiteX201" fmla="*/ 613880 w 2660406"/>
              <a:gd name="connsiteY201" fmla="*/ 2357903 h 2656670"/>
              <a:gd name="connsiteX202" fmla="*/ 592098 w 2660406"/>
              <a:gd name="connsiteY202" fmla="*/ 2348222 h 2656670"/>
              <a:gd name="connsiteX203" fmla="*/ 568706 w 2660406"/>
              <a:gd name="connsiteY203" fmla="*/ 2340155 h 2656670"/>
              <a:gd name="connsiteX204" fmla="*/ 544505 w 2660406"/>
              <a:gd name="connsiteY204" fmla="*/ 2332896 h 2656670"/>
              <a:gd name="connsiteX205" fmla="*/ 520304 w 2660406"/>
              <a:gd name="connsiteY205" fmla="*/ 2326443 h 2656670"/>
              <a:gd name="connsiteX206" fmla="*/ 495298 w 2660406"/>
              <a:gd name="connsiteY206" fmla="*/ 2319988 h 2656670"/>
              <a:gd name="connsiteX207" fmla="*/ 471904 w 2660406"/>
              <a:gd name="connsiteY207" fmla="*/ 2312729 h 2656670"/>
              <a:gd name="connsiteX208" fmla="*/ 448511 w 2660406"/>
              <a:gd name="connsiteY208" fmla="*/ 2304661 h 2656670"/>
              <a:gd name="connsiteX209" fmla="*/ 426732 w 2660406"/>
              <a:gd name="connsiteY209" fmla="*/ 2294981 h 2656670"/>
              <a:gd name="connsiteX210" fmla="*/ 407371 w 2660406"/>
              <a:gd name="connsiteY210" fmla="*/ 2282882 h 2656670"/>
              <a:gd name="connsiteX211" fmla="*/ 389623 w 2660406"/>
              <a:gd name="connsiteY211" fmla="*/ 2268361 h 2656670"/>
              <a:gd name="connsiteX212" fmla="*/ 375105 w 2660406"/>
              <a:gd name="connsiteY212" fmla="*/ 2250616 h 2656670"/>
              <a:gd name="connsiteX213" fmla="*/ 363003 w 2660406"/>
              <a:gd name="connsiteY213" fmla="*/ 2231255 h 2656670"/>
              <a:gd name="connsiteX214" fmla="*/ 353324 w 2660406"/>
              <a:gd name="connsiteY214" fmla="*/ 2209474 h 2656670"/>
              <a:gd name="connsiteX215" fmla="*/ 345258 w 2660406"/>
              <a:gd name="connsiteY215" fmla="*/ 2186081 h 2656670"/>
              <a:gd name="connsiteX216" fmla="*/ 337997 w 2660406"/>
              <a:gd name="connsiteY216" fmla="*/ 2162688 h 2656670"/>
              <a:gd name="connsiteX217" fmla="*/ 331544 w 2660406"/>
              <a:gd name="connsiteY217" fmla="*/ 2137681 h 2656670"/>
              <a:gd name="connsiteX218" fmla="*/ 325091 w 2660406"/>
              <a:gd name="connsiteY218" fmla="*/ 2113480 h 2656670"/>
              <a:gd name="connsiteX219" fmla="*/ 317831 w 2660406"/>
              <a:gd name="connsiteY219" fmla="*/ 2089280 h 2656670"/>
              <a:gd name="connsiteX220" fmla="*/ 309764 w 2660406"/>
              <a:gd name="connsiteY220" fmla="*/ 2065886 h 2656670"/>
              <a:gd name="connsiteX221" fmla="*/ 300084 w 2660406"/>
              <a:gd name="connsiteY221" fmla="*/ 2044106 h 2656670"/>
              <a:gd name="connsiteX222" fmla="*/ 288790 w 2660406"/>
              <a:gd name="connsiteY222" fmla="*/ 2023940 h 2656670"/>
              <a:gd name="connsiteX223" fmla="*/ 274269 w 2660406"/>
              <a:gd name="connsiteY223" fmla="*/ 2006193 h 2656670"/>
              <a:gd name="connsiteX224" fmla="*/ 258136 w 2660406"/>
              <a:gd name="connsiteY224" fmla="*/ 1987639 h 2656670"/>
              <a:gd name="connsiteX225" fmla="*/ 239583 w 2660406"/>
              <a:gd name="connsiteY225" fmla="*/ 1971506 h 2656670"/>
              <a:gd name="connsiteX226" fmla="*/ 220221 w 2660406"/>
              <a:gd name="connsiteY226" fmla="*/ 1956179 h 2656670"/>
              <a:gd name="connsiteX227" fmla="*/ 199248 w 2660406"/>
              <a:gd name="connsiteY227" fmla="*/ 1940852 h 2656670"/>
              <a:gd name="connsiteX228" fmla="*/ 179083 w 2660406"/>
              <a:gd name="connsiteY228" fmla="*/ 1925525 h 2656670"/>
              <a:gd name="connsiteX229" fmla="*/ 159722 w 2660406"/>
              <a:gd name="connsiteY229" fmla="*/ 1910198 h 2656670"/>
              <a:gd name="connsiteX230" fmla="*/ 141170 w 2660406"/>
              <a:gd name="connsiteY230" fmla="*/ 1893259 h 2656670"/>
              <a:gd name="connsiteX231" fmla="*/ 125035 w 2660406"/>
              <a:gd name="connsiteY231" fmla="*/ 1876319 h 2656670"/>
              <a:gd name="connsiteX232" fmla="*/ 111322 w 2660406"/>
              <a:gd name="connsiteY232" fmla="*/ 1856959 h 2656670"/>
              <a:gd name="connsiteX233" fmla="*/ 100836 w 2660406"/>
              <a:gd name="connsiteY233" fmla="*/ 1836792 h 2656670"/>
              <a:gd name="connsiteX234" fmla="*/ 93575 w 2660406"/>
              <a:gd name="connsiteY234" fmla="*/ 1812593 h 2656670"/>
              <a:gd name="connsiteX235" fmla="*/ 90349 w 2660406"/>
              <a:gd name="connsiteY235" fmla="*/ 1787586 h 2656670"/>
              <a:gd name="connsiteX236" fmla="*/ 89541 w 2660406"/>
              <a:gd name="connsiteY236" fmla="*/ 1761772 h 2656670"/>
              <a:gd name="connsiteX237" fmla="*/ 91963 w 2660406"/>
              <a:gd name="connsiteY237" fmla="*/ 1734346 h 2656670"/>
              <a:gd name="connsiteX238" fmla="*/ 95189 w 2660406"/>
              <a:gd name="connsiteY238" fmla="*/ 1706918 h 2656670"/>
              <a:gd name="connsiteX239" fmla="*/ 99222 w 2660406"/>
              <a:gd name="connsiteY239" fmla="*/ 1679491 h 2656670"/>
              <a:gd name="connsiteX240" fmla="*/ 102449 w 2660406"/>
              <a:gd name="connsiteY240" fmla="*/ 1652063 h 2656670"/>
              <a:gd name="connsiteX241" fmla="*/ 104061 w 2660406"/>
              <a:gd name="connsiteY241" fmla="*/ 1624637 h 2656670"/>
              <a:gd name="connsiteX242" fmla="*/ 104061 w 2660406"/>
              <a:gd name="connsiteY242" fmla="*/ 1598017 h 2656670"/>
              <a:gd name="connsiteX243" fmla="*/ 100836 w 2660406"/>
              <a:gd name="connsiteY243" fmla="*/ 1573011 h 2656670"/>
              <a:gd name="connsiteX244" fmla="*/ 94381 w 2660406"/>
              <a:gd name="connsiteY244" fmla="*/ 1548003 h 2656670"/>
              <a:gd name="connsiteX245" fmla="*/ 84703 w 2660406"/>
              <a:gd name="connsiteY245" fmla="*/ 1524610 h 2656670"/>
              <a:gd name="connsiteX246" fmla="*/ 71795 w 2660406"/>
              <a:gd name="connsiteY246" fmla="*/ 1500410 h 2656670"/>
              <a:gd name="connsiteX247" fmla="*/ 58889 w 2660406"/>
              <a:gd name="connsiteY247" fmla="*/ 1476211 h 2656670"/>
              <a:gd name="connsiteX248" fmla="*/ 44369 w 2660406"/>
              <a:gd name="connsiteY248" fmla="*/ 1452010 h 2656670"/>
              <a:gd name="connsiteX249" fmla="*/ 30654 w 2660406"/>
              <a:gd name="connsiteY249" fmla="*/ 1428615 h 2656670"/>
              <a:gd name="connsiteX250" fmla="*/ 18554 w 2660406"/>
              <a:gd name="connsiteY250" fmla="*/ 1403610 h 2656670"/>
              <a:gd name="connsiteX251" fmla="*/ 8874 w 2660406"/>
              <a:gd name="connsiteY251" fmla="*/ 1379408 h 2656670"/>
              <a:gd name="connsiteX252" fmla="*/ 2421 w 2660406"/>
              <a:gd name="connsiteY252" fmla="*/ 1354401 h 2656670"/>
              <a:gd name="connsiteX253" fmla="*/ 0 w 2660406"/>
              <a:gd name="connsiteY253" fmla="*/ 1328588 h 2656670"/>
              <a:gd name="connsiteX254" fmla="*/ 2421 w 2660406"/>
              <a:gd name="connsiteY254" fmla="*/ 1302775 h 2656670"/>
              <a:gd name="connsiteX255" fmla="*/ 8874 w 2660406"/>
              <a:gd name="connsiteY255" fmla="*/ 1277768 h 2656670"/>
              <a:gd name="connsiteX256" fmla="*/ 18554 w 2660406"/>
              <a:gd name="connsiteY256" fmla="*/ 1253569 h 2656670"/>
              <a:gd name="connsiteX257" fmla="*/ 30654 w 2660406"/>
              <a:gd name="connsiteY257" fmla="*/ 1228562 h 2656670"/>
              <a:gd name="connsiteX258" fmla="*/ 44369 w 2660406"/>
              <a:gd name="connsiteY258" fmla="*/ 1205168 h 2656670"/>
              <a:gd name="connsiteX259" fmla="*/ 58889 w 2660406"/>
              <a:gd name="connsiteY259" fmla="*/ 1180968 h 2656670"/>
              <a:gd name="connsiteX260" fmla="*/ 71795 w 2660406"/>
              <a:gd name="connsiteY260" fmla="*/ 1156767 h 2656670"/>
              <a:gd name="connsiteX261" fmla="*/ 84703 w 2660406"/>
              <a:gd name="connsiteY261" fmla="*/ 1132567 h 2656670"/>
              <a:gd name="connsiteX262" fmla="*/ 94381 w 2660406"/>
              <a:gd name="connsiteY262" fmla="*/ 1109174 h 2656670"/>
              <a:gd name="connsiteX263" fmla="*/ 100836 w 2660406"/>
              <a:gd name="connsiteY263" fmla="*/ 1084167 h 2656670"/>
              <a:gd name="connsiteX264" fmla="*/ 104061 w 2660406"/>
              <a:gd name="connsiteY264" fmla="*/ 1059160 h 2656670"/>
              <a:gd name="connsiteX265" fmla="*/ 104061 w 2660406"/>
              <a:gd name="connsiteY265" fmla="*/ 1032540 h 2656670"/>
              <a:gd name="connsiteX266" fmla="*/ 102449 w 2660406"/>
              <a:gd name="connsiteY266" fmla="*/ 1005113 h 2656670"/>
              <a:gd name="connsiteX267" fmla="*/ 99222 w 2660406"/>
              <a:gd name="connsiteY267" fmla="*/ 977688 h 2656670"/>
              <a:gd name="connsiteX268" fmla="*/ 95189 w 2660406"/>
              <a:gd name="connsiteY268" fmla="*/ 950259 h 2656670"/>
              <a:gd name="connsiteX269" fmla="*/ 91963 w 2660406"/>
              <a:gd name="connsiteY269" fmla="*/ 922832 h 2656670"/>
              <a:gd name="connsiteX270" fmla="*/ 89541 w 2660406"/>
              <a:gd name="connsiteY270" fmla="*/ 895406 h 2656670"/>
              <a:gd name="connsiteX271" fmla="*/ 90349 w 2660406"/>
              <a:gd name="connsiteY271" fmla="*/ 869592 h 2656670"/>
              <a:gd name="connsiteX272" fmla="*/ 93575 w 2660406"/>
              <a:gd name="connsiteY272" fmla="*/ 844585 h 2656670"/>
              <a:gd name="connsiteX273" fmla="*/ 100836 w 2660406"/>
              <a:gd name="connsiteY273" fmla="*/ 820385 h 2656670"/>
              <a:gd name="connsiteX274" fmla="*/ 111322 w 2660406"/>
              <a:gd name="connsiteY274" fmla="*/ 800218 h 2656670"/>
              <a:gd name="connsiteX275" fmla="*/ 125035 w 2660406"/>
              <a:gd name="connsiteY275" fmla="*/ 780859 h 2656670"/>
              <a:gd name="connsiteX276" fmla="*/ 141170 w 2660406"/>
              <a:gd name="connsiteY276" fmla="*/ 763918 h 2656670"/>
              <a:gd name="connsiteX277" fmla="*/ 159722 w 2660406"/>
              <a:gd name="connsiteY277" fmla="*/ 746978 h 2656670"/>
              <a:gd name="connsiteX278" fmla="*/ 179083 w 2660406"/>
              <a:gd name="connsiteY278" fmla="*/ 731651 h 2656670"/>
              <a:gd name="connsiteX279" fmla="*/ 199248 w 2660406"/>
              <a:gd name="connsiteY279" fmla="*/ 716325 h 2656670"/>
              <a:gd name="connsiteX280" fmla="*/ 220221 w 2660406"/>
              <a:gd name="connsiteY280" fmla="*/ 700998 h 2656670"/>
              <a:gd name="connsiteX281" fmla="*/ 239583 w 2660406"/>
              <a:gd name="connsiteY281" fmla="*/ 685670 h 2656670"/>
              <a:gd name="connsiteX282" fmla="*/ 258136 w 2660406"/>
              <a:gd name="connsiteY282" fmla="*/ 669538 h 2656670"/>
              <a:gd name="connsiteX283" fmla="*/ 274269 w 2660406"/>
              <a:gd name="connsiteY283" fmla="*/ 650985 h 2656670"/>
              <a:gd name="connsiteX284" fmla="*/ 288790 w 2660406"/>
              <a:gd name="connsiteY284" fmla="*/ 633237 h 2656670"/>
              <a:gd name="connsiteX285" fmla="*/ 300084 w 2660406"/>
              <a:gd name="connsiteY285" fmla="*/ 613070 h 2656670"/>
              <a:gd name="connsiteX286" fmla="*/ 309764 w 2660406"/>
              <a:gd name="connsiteY286" fmla="*/ 591291 h 2656670"/>
              <a:gd name="connsiteX287" fmla="*/ 317831 w 2660406"/>
              <a:gd name="connsiteY287" fmla="*/ 567896 h 2656670"/>
              <a:gd name="connsiteX288" fmla="*/ 325091 w 2660406"/>
              <a:gd name="connsiteY288" fmla="*/ 543696 h 2656670"/>
              <a:gd name="connsiteX289" fmla="*/ 331544 w 2660406"/>
              <a:gd name="connsiteY289" fmla="*/ 519497 h 2656670"/>
              <a:gd name="connsiteX290" fmla="*/ 337997 w 2660406"/>
              <a:gd name="connsiteY290" fmla="*/ 494489 h 2656670"/>
              <a:gd name="connsiteX291" fmla="*/ 345258 w 2660406"/>
              <a:gd name="connsiteY291" fmla="*/ 471097 h 2656670"/>
              <a:gd name="connsiteX292" fmla="*/ 353324 w 2660406"/>
              <a:gd name="connsiteY292" fmla="*/ 447702 h 2656670"/>
              <a:gd name="connsiteX293" fmla="*/ 363003 w 2660406"/>
              <a:gd name="connsiteY293" fmla="*/ 425922 h 2656670"/>
              <a:gd name="connsiteX294" fmla="*/ 375105 w 2660406"/>
              <a:gd name="connsiteY294" fmla="*/ 406562 h 2656670"/>
              <a:gd name="connsiteX295" fmla="*/ 389623 w 2660406"/>
              <a:gd name="connsiteY295" fmla="*/ 388815 h 2656670"/>
              <a:gd name="connsiteX296" fmla="*/ 407371 w 2660406"/>
              <a:gd name="connsiteY296" fmla="*/ 374295 h 2656670"/>
              <a:gd name="connsiteX297" fmla="*/ 426732 w 2660406"/>
              <a:gd name="connsiteY297" fmla="*/ 362196 h 2656670"/>
              <a:gd name="connsiteX298" fmla="*/ 448511 w 2660406"/>
              <a:gd name="connsiteY298" fmla="*/ 352515 h 2656670"/>
              <a:gd name="connsiteX299" fmla="*/ 471904 w 2660406"/>
              <a:gd name="connsiteY299" fmla="*/ 344448 h 2656670"/>
              <a:gd name="connsiteX300" fmla="*/ 495298 w 2660406"/>
              <a:gd name="connsiteY300" fmla="*/ 337188 h 2656670"/>
              <a:gd name="connsiteX301" fmla="*/ 520304 w 2660406"/>
              <a:gd name="connsiteY301" fmla="*/ 330735 h 2656670"/>
              <a:gd name="connsiteX302" fmla="*/ 544505 w 2660406"/>
              <a:gd name="connsiteY302" fmla="*/ 324281 h 2656670"/>
              <a:gd name="connsiteX303" fmla="*/ 568706 w 2660406"/>
              <a:gd name="connsiteY303" fmla="*/ 317021 h 2656670"/>
              <a:gd name="connsiteX304" fmla="*/ 592098 w 2660406"/>
              <a:gd name="connsiteY304" fmla="*/ 308956 h 2656670"/>
              <a:gd name="connsiteX305" fmla="*/ 613880 w 2660406"/>
              <a:gd name="connsiteY305" fmla="*/ 299275 h 2656670"/>
              <a:gd name="connsiteX306" fmla="*/ 634045 w 2660406"/>
              <a:gd name="connsiteY306" fmla="*/ 287983 h 2656670"/>
              <a:gd name="connsiteX307" fmla="*/ 651792 w 2660406"/>
              <a:gd name="connsiteY307" fmla="*/ 273462 h 2656670"/>
              <a:gd name="connsiteX308" fmla="*/ 670344 w 2660406"/>
              <a:gd name="connsiteY308" fmla="*/ 257328 h 2656670"/>
              <a:gd name="connsiteX309" fmla="*/ 686480 w 2660406"/>
              <a:gd name="connsiteY309" fmla="*/ 238775 h 2656670"/>
              <a:gd name="connsiteX310" fmla="*/ 701807 w 2660406"/>
              <a:gd name="connsiteY310" fmla="*/ 219414 h 2656670"/>
              <a:gd name="connsiteX311" fmla="*/ 717132 w 2660406"/>
              <a:gd name="connsiteY311" fmla="*/ 199247 h 2656670"/>
              <a:gd name="connsiteX312" fmla="*/ 732459 w 2660406"/>
              <a:gd name="connsiteY312" fmla="*/ 179080 h 2656670"/>
              <a:gd name="connsiteX313" fmla="*/ 747785 w 2660406"/>
              <a:gd name="connsiteY313" fmla="*/ 159720 h 2656670"/>
              <a:gd name="connsiteX314" fmla="*/ 764727 w 2660406"/>
              <a:gd name="connsiteY314" fmla="*/ 141167 h 2656670"/>
              <a:gd name="connsiteX315" fmla="*/ 781667 w 2660406"/>
              <a:gd name="connsiteY315" fmla="*/ 125034 h 2656670"/>
              <a:gd name="connsiteX316" fmla="*/ 801027 w 2660406"/>
              <a:gd name="connsiteY316" fmla="*/ 111320 h 2656670"/>
              <a:gd name="connsiteX317" fmla="*/ 821193 w 2660406"/>
              <a:gd name="connsiteY317" fmla="*/ 100833 h 2656670"/>
              <a:gd name="connsiteX318" fmla="*/ 845394 w 2660406"/>
              <a:gd name="connsiteY318" fmla="*/ 93574 h 2656670"/>
              <a:gd name="connsiteX319" fmla="*/ 870401 w 2660406"/>
              <a:gd name="connsiteY319" fmla="*/ 90346 h 2656670"/>
              <a:gd name="connsiteX320" fmla="*/ 896214 w 2660406"/>
              <a:gd name="connsiteY320" fmla="*/ 89539 h 2656670"/>
              <a:gd name="connsiteX321" fmla="*/ 923641 w 2660406"/>
              <a:gd name="connsiteY321" fmla="*/ 91960 h 2656670"/>
              <a:gd name="connsiteX322" fmla="*/ 951067 w 2660406"/>
              <a:gd name="connsiteY322" fmla="*/ 95187 h 2656670"/>
              <a:gd name="connsiteX323" fmla="*/ 978495 w 2660406"/>
              <a:gd name="connsiteY323" fmla="*/ 99220 h 2656670"/>
              <a:gd name="connsiteX324" fmla="*/ 1005921 w 2660406"/>
              <a:gd name="connsiteY324" fmla="*/ 102448 h 2656670"/>
              <a:gd name="connsiteX325" fmla="*/ 1033347 w 2660406"/>
              <a:gd name="connsiteY325" fmla="*/ 104060 h 2656670"/>
              <a:gd name="connsiteX326" fmla="*/ 1059970 w 2660406"/>
              <a:gd name="connsiteY326" fmla="*/ 104060 h 2656670"/>
              <a:gd name="connsiteX327" fmla="*/ 1084975 w 2660406"/>
              <a:gd name="connsiteY327" fmla="*/ 100833 h 2656670"/>
              <a:gd name="connsiteX328" fmla="*/ 1110788 w 2660406"/>
              <a:gd name="connsiteY328" fmla="*/ 94379 h 2656670"/>
              <a:gd name="connsiteX329" fmla="*/ 1134183 w 2660406"/>
              <a:gd name="connsiteY329" fmla="*/ 84699 h 2656670"/>
              <a:gd name="connsiteX330" fmla="*/ 1158383 w 2660406"/>
              <a:gd name="connsiteY330" fmla="*/ 71793 h 2656670"/>
              <a:gd name="connsiteX331" fmla="*/ 1182582 w 2660406"/>
              <a:gd name="connsiteY331" fmla="*/ 58888 h 2656670"/>
              <a:gd name="connsiteX332" fmla="*/ 1206783 w 2660406"/>
              <a:gd name="connsiteY332" fmla="*/ 44367 h 2656670"/>
              <a:gd name="connsiteX333" fmla="*/ 1230176 w 2660406"/>
              <a:gd name="connsiteY333" fmla="*/ 30653 h 2656670"/>
              <a:gd name="connsiteX334" fmla="*/ 1255183 w 2660406"/>
              <a:gd name="connsiteY334" fmla="*/ 18554 h 2656670"/>
              <a:gd name="connsiteX335" fmla="*/ 1279384 w 2660406"/>
              <a:gd name="connsiteY335" fmla="*/ 8873 h 2656670"/>
              <a:gd name="connsiteX336" fmla="*/ 1304389 w 2660406"/>
              <a:gd name="connsiteY336" fmla="*/ 2419 h 265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2660406" h="2656670">
                <a:moveTo>
                  <a:pt x="1330204" y="0"/>
                </a:moveTo>
                <a:lnTo>
                  <a:pt x="1356017" y="2419"/>
                </a:lnTo>
                <a:lnTo>
                  <a:pt x="1381023" y="8873"/>
                </a:lnTo>
                <a:lnTo>
                  <a:pt x="1405223" y="18554"/>
                </a:lnTo>
                <a:lnTo>
                  <a:pt x="1430230" y="30653"/>
                </a:lnTo>
                <a:lnTo>
                  <a:pt x="1453624" y="44367"/>
                </a:lnTo>
                <a:lnTo>
                  <a:pt x="1477824" y="58888"/>
                </a:lnTo>
                <a:lnTo>
                  <a:pt x="1502025" y="71793"/>
                </a:lnTo>
                <a:lnTo>
                  <a:pt x="1526224" y="84699"/>
                </a:lnTo>
                <a:lnTo>
                  <a:pt x="1550424" y="94379"/>
                </a:lnTo>
                <a:lnTo>
                  <a:pt x="1575432" y="100833"/>
                </a:lnTo>
                <a:lnTo>
                  <a:pt x="1600439" y="104060"/>
                </a:lnTo>
                <a:lnTo>
                  <a:pt x="1627059" y="104060"/>
                </a:lnTo>
                <a:lnTo>
                  <a:pt x="1654486" y="102448"/>
                </a:lnTo>
                <a:lnTo>
                  <a:pt x="1681911" y="99220"/>
                </a:lnTo>
                <a:lnTo>
                  <a:pt x="1709339" y="95187"/>
                </a:lnTo>
                <a:lnTo>
                  <a:pt x="1736767" y="91960"/>
                </a:lnTo>
                <a:lnTo>
                  <a:pt x="1764193" y="89539"/>
                </a:lnTo>
                <a:lnTo>
                  <a:pt x="1790007" y="90346"/>
                </a:lnTo>
                <a:lnTo>
                  <a:pt x="1815014" y="93574"/>
                </a:lnTo>
                <a:lnTo>
                  <a:pt x="1839214" y="100833"/>
                </a:lnTo>
                <a:lnTo>
                  <a:pt x="1859381" y="111320"/>
                </a:lnTo>
                <a:lnTo>
                  <a:pt x="1878740" y="125034"/>
                </a:lnTo>
                <a:lnTo>
                  <a:pt x="1895681" y="141167"/>
                </a:lnTo>
                <a:lnTo>
                  <a:pt x="1912622" y="159720"/>
                </a:lnTo>
                <a:lnTo>
                  <a:pt x="1927948" y="179080"/>
                </a:lnTo>
                <a:lnTo>
                  <a:pt x="1943274" y="199247"/>
                </a:lnTo>
                <a:lnTo>
                  <a:pt x="1958601" y="219414"/>
                </a:lnTo>
                <a:lnTo>
                  <a:pt x="1973928" y="238775"/>
                </a:lnTo>
                <a:lnTo>
                  <a:pt x="1990062" y="257328"/>
                </a:lnTo>
                <a:lnTo>
                  <a:pt x="2008614" y="273462"/>
                </a:lnTo>
                <a:lnTo>
                  <a:pt x="2026361" y="287983"/>
                </a:lnTo>
                <a:lnTo>
                  <a:pt x="2046529" y="299275"/>
                </a:lnTo>
                <a:lnTo>
                  <a:pt x="2068309" y="308956"/>
                </a:lnTo>
                <a:lnTo>
                  <a:pt x="2091702" y="317021"/>
                </a:lnTo>
                <a:lnTo>
                  <a:pt x="2115903" y="324281"/>
                </a:lnTo>
                <a:lnTo>
                  <a:pt x="2140101" y="330735"/>
                </a:lnTo>
                <a:lnTo>
                  <a:pt x="2165109" y="337188"/>
                </a:lnTo>
                <a:lnTo>
                  <a:pt x="2188502" y="344448"/>
                </a:lnTo>
                <a:lnTo>
                  <a:pt x="2211897" y="352515"/>
                </a:lnTo>
                <a:lnTo>
                  <a:pt x="2233675" y="362196"/>
                </a:lnTo>
                <a:lnTo>
                  <a:pt x="2253035" y="374295"/>
                </a:lnTo>
                <a:lnTo>
                  <a:pt x="2270784" y="388815"/>
                </a:lnTo>
                <a:lnTo>
                  <a:pt x="2285303" y="406562"/>
                </a:lnTo>
                <a:lnTo>
                  <a:pt x="2297404" y="425922"/>
                </a:lnTo>
                <a:lnTo>
                  <a:pt x="2307084" y="447702"/>
                </a:lnTo>
                <a:lnTo>
                  <a:pt x="2315151" y="471097"/>
                </a:lnTo>
                <a:lnTo>
                  <a:pt x="2322411" y="494489"/>
                </a:lnTo>
                <a:lnTo>
                  <a:pt x="2328864" y="519497"/>
                </a:lnTo>
                <a:lnTo>
                  <a:pt x="2335317" y="543696"/>
                </a:lnTo>
                <a:lnTo>
                  <a:pt x="2342578" y="567896"/>
                </a:lnTo>
                <a:lnTo>
                  <a:pt x="2350643" y="591291"/>
                </a:lnTo>
                <a:lnTo>
                  <a:pt x="2360324" y="613070"/>
                </a:lnTo>
                <a:lnTo>
                  <a:pt x="2371617" y="633237"/>
                </a:lnTo>
                <a:lnTo>
                  <a:pt x="2386137" y="650985"/>
                </a:lnTo>
                <a:lnTo>
                  <a:pt x="2402271" y="669538"/>
                </a:lnTo>
                <a:lnTo>
                  <a:pt x="2420825" y="685670"/>
                </a:lnTo>
                <a:lnTo>
                  <a:pt x="2440992" y="700998"/>
                </a:lnTo>
                <a:lnTo>
                  <a:pt x="2461159" y="716325"/>
                </a:lnTo>
                <a:lnTo>
                  <a:pt x="2481325" y="731651"/>
                </a:lnTo>
                <a:lnTo>
                  <a:pt x="2500684" y="746978"/>
                </a:lnTo>
                <a:lnTo>
                  <a:pt x="2519238" y="763918"/>
                </a:lnTo>
                <a:lnTo>
                  <a:pt x="2535373" y="780859"/>
                </a:lnTo>
                <a:lnTo>
                  <a:pt x="2549085" y="800218"/>
                </a:lnTo>
                <a:lnTo>
                  <a:pt x="2559571" y="820385"/>
                </a:lnTo>
                <a:lnTo>
                  <a:pt x="2566832" y="844585"/>
                </a:lnTo>
                <a:lnTo>
                  <a:pt x="2570059" y="869592"/>
                </a:lnTo>
                <a:lnTo>
                  <a:pt x="2570866" y="895406"/>
                </a:lnTo>
                <a:lnTo>
                  <a:pt x="2568444" y="922832"/>
                </a:lnTo>
                <a:lnTo>
                  <a:pt x="2565220" y="950259"/>
                </a:lnTo>
                <a:lnTo>
                  <a:pt x="2561186" y="977688"/>
                </a:lnTo>
                <a:lnTo>
                  <a:pt x="2557959" y="1005113"/>
                </a:lnTo>
                <a:lnTo>
                  <a:pt x="2556345" y="1032540"/>
                </a:lnTo>
                <a:lnTo>
                  <a:pt x="2556345" y="1059160"/>
                </a:lnTo>
                <a:lnTo>
                  <a:pt x="2559571" y="1084167"/>
                </a:lnTo>
                <a:lnTo>
                  <a:pt x="2566025" y="1109174"/>
                </a:lnTo>
                <a:lnTo>
                  <a:pt x="2575705" y="1132567"/>
                </a:lnTo>
                <a:lnTo>
                  <a:pt x="2587806" y="1156767"/>
                </a:lnTo>
                <a:lnTo>
                  <a:pt x="2601520" y="1180968"/>
                </a:lnTo>
                <a:lnTo>
                  <a:pt x="2616038" y="1205168"/>
                </a:lnTo>
                <a:lnTo>
                  <a:pt x="2629752" y="1228562"/>
                </a:lnTo>
                <a:lnTo>
                  <a:pt x="2641853" y="1253569"/>
                </a:lnTo>
                <a:lnTo>
                  <a:pt x="2651532" y="1277768"/>
                </a:lnTo>
                <a:lnTo>
                  <a:pt x="2657987" y="1302775"/>
                </a:lnTo>
                <a:lnTo>
                  <a:pt x="2660406" y="1328588"/>
                </a:lnTo>
                <a:lnTo>
                  <a:pt x="2657987" y="1354401"/>
                </a:lnTo>
                <a:lnTo>
                  <a:pt x="2651532" y="1379408"/>
                </a:lnTo>
                <a:lnTo>
                  <a:pt x="2641853" y="1403610"/>
                </a:lnTo>
                <a:lnTo>
                  <a:pt x="2629752" y="1428615"/>
                </a:lnTo>
                <a:lnTo>
                  <a:pt x="2616038" y="1452010"/>
                </a:lnTo>
                <a:lnTo>
                  <a:pt x="2601520" y="1476211"/>
                </a:lnTo>
                <a:lnTo>
                  <a:pt x="2587806" y="1500410"/>
                </a:lnTo>
                <a:lnTo>
                  <a:pt x="2575705" y="1524610"/>
                </a:lnTo>
                <a:lnTo>
                  <a:pt x="2566025" y="1548003"/>
                </a:lnTo>
                <a:lnTo>
                  <a:pt x="2559571" y="1573011"/>
                </a:lnTo>
                <a:lnTo>
                  <a:pt x="2556345" y="1598017"/>
                </a:lnTo>
                <a:lnTo>
                  <a:pt x="2556345" y="1624637"/>
                </a:lnTo>
                <a:lnTo>
                  <a:pt x="2557959" y="1652063"/>
                </a:lnTo>
                <a:lnTo>
                  <a:pt x="2561186" y="1679491"/>
                </a:lnTo>
                <a:lnTo>
                  <a:pt x="2565220" y="1706918"/>
                </a:lnTo>
                <a:lnTo>
                  <a:pt x="2568444" y="1734346"/>
                </a:lnTo>
                <a:lnTo>
                  <a:pt x="2570866" y="1761772"/>
                </a:lnTo>
                <a:lnTo>
                  <a:pt x="2570059" y="1787586"/>
                </a:lnTo>
                <a:lnTo>
                  <a:pt x="2566832" y="1812593"/>
                </a:lnTo>
                <a:lnTo>
                  <a:pt x="2559571" y="1836792"/>
                </a:lnTo>
                <a:lnTo>
                  <a:pt x="2549085" y="1856959"/>
                </a:lnTo>
                <a:lnTo>
                  <a:pt x="2535373" y="1876319"/>
                </a:lnTo>
                <a:lnTo>
                  <a:pt x="2519238" y="1893259"/>
                </a:lnTo>
                <a:lnTo>
                  <a:pt x="2500684" y="1910198"/>
                </a:lnTo>
                <a:lnTo>
                  <a:pt x="2481325" y="1925525"/>
                </a:lnTo>
                <a:lnTo>
                  <a:pt x="2461159" y="1940852"/>
                </a:lnTo>
                <a:lnTo>
                  <a:pt x="2440992" y="1956179"/>
                </a:lnTo>
                <a:lnTo>
                  <a:pt x="2420825" y="1971506"/>
                </a:lnTo>
                <a:lnTo>
                  <a:pt x="2402271" y="1987639"/>
                </a:lnTo>
                <a:lnTo>
                  <a:pt x="2386137" y="2006193"/>
                </a:lnTo>
                <a:lnTo>
                  <a:pt x="2371617" y="2023940"/>
                </a:lnTo>
                <a:lnTo>
                  <a:pt x="2360324" y="2044106"/>
                </a:lnTo>
                <a:lnTo>
                  <a:pt x="2350643" y="2065886"/>
                </a:lnTo>
                <a:lnTo>
                  <a:pt x="2342578" y="2089280"/>
                </a:lnTo>
                <a:lnTo>
                  <a:pt x="2335317" y="2113480"/>
                </a:lnTo>
                <a:lnTo>
                  <a:pt x="2328864" y="2137681"/>
                </a:lnTo>
                <a:lnTo>
                  <a:pt x="2322411" y="2162688"/>
                </a:lnTo>
                <a:lnTo>
                  <a:pt x="2315151" y="2186081"/>
                </a:lnTo>
                <a:lnTo>
                  <a:pt x="2307084" y="2209474"/>
                </a:lnTo>
                <a:lnTo>
                  <a:pt x="2297404" y="2231255"/>
                </a:lnTo>
                <a:lnTo>
                  <a:pt x="2285303" y="2250616"/>
                </a:lnTo>
                <a:lnTo>
                  <a:pt x="2270784" y="2268361"/>
                </a:lnTo>
                <a:lnTo>
                  <a:pt x="2253035" y="2282882"/>
                </a:lnTo>
                <a:lnTo>
                  <a:pt x="2233675" y="2294981"/>
                </a:lnTo>
                <a:lnTo>
                  <a:pt x="2211897" y="2304661"/>
                </a:lnTo>
                <a:lnTo>
                  <a:pt x="2188502" y="2312729"/>
                </a:lnTo>
                <a:lnTo>
                  <a:pt x="2165109" y="2319988"/>
                </a:lnTo>
                <a:lnTo>
                  <a:pt x="2140101" y="2326443"/>
                </a:lnTo>
                <a:lnTo>
                  <a:pt x="2115903" y="2332896"/>
                </a:lnTo>
                <a:lnTo>
                  <a:pt x="2091702" y="2340155"/>
                </a:lnTo>
                <a:lnTo>
                  <a:pt x="2068309" y="2348222"/>
                </a:lnTo>
                <a:lnTo>
                  <a:pt x="2046529" y="2357903"/>
                </a:lnTo>
                <a:lnTo>
                  <a:pt x="2026361" y="2369196"/>
                </a:lnTo>
                <a:lnTo>
                  <a:pt x="2008614" y="2383714"/>
                </a:lnTo>
                <a:lnTo>
                  <a:pt x="1990062" y="2399848"/>
                </a:lnTo>
                <a:lnTo>
                  <a:pt x="1973928" y="2418402"/>
                </a:lnTo>
                <a:lnTo>
                  <a:pt x="1958601" y="2437762"/>
                </a:lnTo>
                <a:lnTo>
                  <a:pt x="1943274" y="2457929"/>
                </a:lnTo>
                <a:lnTo>
                  <a:pt x="1927948" y="2478096"/>
                </a:lnTo>
                <a:lnTo>
                  <a:pt x="1912622" y="2497456"/>
                </a:lnTo>
                <a:lnTo>
                  <a:pt x="1895681" y="2516010"/>
                </a:lnTo>
                <a:lnTo>
                  <a:pt x="1878740" y="2532143"/>
                </a:lnTo>
                <a:lnTo>
                  <a:pt x="1859381" y="2545857"/>
                </a:lnTo>
                <a:lnTo>
                  <a:pt x="1839214" y="2556344"/>
                </a:lnTo>
                <a:lnTo>
                  <a:pt x="1815014" y="2563603"/>
                </a:lnTo>
                <a:lnTo>
                  <a:pt x="1790007" y="2566831"/>
                </a:lnTo>
                <a:lnTo>
                  <a:pt x="1764193" y="2567637"/>
                </a:lnTo>
                <a:lnTo>
                  <a:pt x="1736767" y="2565216"/>
                </a:lnTo>
                <a:lnTo>
                  <a:pt x="1709339" y="2561991"/>
                </a:lnTo>
                <a:lnTo>
                  <a:pt x="1681911" y="2557956"/>
                </a:lnTo>
                <a:lnTo>
                  <a:pt x="1654486" y="2554731"/>
                </a:lnTo>
                <a:lnTo>
                  <a:pt x="1627059" y="2553117"/>
                </a:lnTo>
                <a:lnTo>
                  <a:pt x="1600439" y="2553117"/>
                </a:lnTo>
                <a:lnTo>
                  <a:pt x="1575432" y="2556344"/>
                </a:lnTo>
                <a:lnTo>
                  <a:pt x="1550424" y="2562797"/>
                </a:lnTo>
                <a:lnTo>
                  <a:pt x="1526224" y="2572477"/>
                </a:lnTo>
                <a:lnTo>
                  <a:pt x="1502025" y="2585383"/>
                </a:lnTo>
                <a:lnTo>
                  <a:pt x="1477824" y="2598291"/>
                </a:lnTo>
                <a:lnTo>
                  <a:pt x="1453624" y="2612809"/>
                </a:lnTo>
                <a:lnTo>
                  <a:pt x="1430230" y="2626523"/>
                </a:lnTo>
                <a:lnTo>
                  <a:pt x="1405223" y="2638624"/>
                </a:lnTo>
                <a:lnTo>
                  <a:pt x="1381023" y="2648305"/>
                </a:lnTo>
                <a:lnTo>
                  <a:pt x="1356017" y="2654758"/>
                </a:lnTo>
                <a:lnTo>
                  <a:pt x="1335613" y="2656670"/>
                </a:lnTo>
                <a:lnTo>
                  <a:pt x="1324794" y="2656670"/>
                </a:lnTo>
                <a:lnTo>
                  <a:pt x="1304389" y="2654758"/>
                </a:lnTo>
                <a:lnTo>
                  <a:pt x="1279384" y="2648305"/>
                </a:lnTo>
                <a:lnTo>
                  <a:pt x="1255183" y="2638624"/>
                </a:lnTo>
                <a:lnTo>
                  <a:pt x="1230176" y="2626523"/>
                </a:lnTo>
                <a:lnTo>
                  <a:pt x="1206783" y="2612809"/>
                </a:lnTo>
                <a:lnTo>
                  <a:pt x="1182582" y="2598291"/>
                </a:lnTo>
                <a:lnTo>
                  <a:pt x="1158383" y="2585383"/>
                </a:lnTo>
                <a:lnTo>
                  <a:pt x="1134183" y="2572477"/>
                </a:lnTo>
                <a:lnTo>
                  <a:pt x="1110788" y="2562797"/>
                </a:lnTo>
                <a:lnTo>
                  <a:pt x="1084975" y="2556344"/>
                </a:lnTo>
                <a:lnTo>
                  <a:pt x="1059970" y="2553117"/>
                </a:lnTo>
                <a:lnTo>
                  <a:pt x="1033347" y="2553117"/>
                </a:lnTo>
                <a:lnTo>
                  <a:pt x="1005921" y="2554731"/>
                </a:lnTo>
                <a:lnTo>
                  <a:pt x="978495" y="2557956"/>
                </a:lnTo>
                <a:lnTo>
                  <a:pt x="951067" y="2561991"/>
                </a:lnTo>
                <a:lnTo>
                  <a:pt x="923641" y="2565216"/>
                </a:lnTo>
                <a:lnTo>
                  <a:pt x="896214" y="2567637"/>
                </a:lnTo>
                <a:lnTo>
                  <a:pt x="870401" y="2566831"/>
                </a:lnTo>
                <a:lnTo>
                  <a:pt x="845394" y="2563603"/>
                </a:lnTo>
                <a:lnTo>
                  <a:pt x="821193" y="2556344"/>
                </a:lnTo>
                <a:lnTo>
                  <a:pt x="801027" y="2545857"/>
                </a:lnTo>
                <a:lnTo>
                  <a:pt x="781667" y="2532143"/>
                </a:lnTo>
                <a:lnTo>
                  <a:pt x="764727" y="2516010"/>
                </a:lnTo>
                <a:lnTo>
                  <a:pt x="747785" y="2497456"/>
                </a:lnTo>
                <a:lnTo>
                  <a:pt x="732459" y="2478096"/>
                </a:lnTo>
                <a:lnTo>
                  <a:pt x="717132" y="2457929"/>
                </a:lnTo>
                <a:lnTo>
                  <a:pt x="701807" y="2437762"/>
                </a:lnTo>
                <a:lnTo>
                  <a:pt x="686480" y="2418402"/>
                </a:lnTo>
                <a:lnTo>
                  <a:pt x="670344" y="2399848"/>
                </a:lnTo>
                <a:lnTo>
                  <a:pt x="651792" y="2383714"/>
                </a:lnTo>
                <a:lnTo>
                  <a:pt x="634045" y="2369196"/>
                </a:lnTo>
                <a:lnTo>
                  <a:pt x="613880" y="2357903"/>
                </a:lnTo>
                <a:lnTo>
                  <a:pt x="592098" y="2348222"/>
                </a:lnTo>
                <a:lnTo>
                  <a:pt x="568706" y="2340155"/>
                </a:lnTo>
                <a:lnTo>
                  <a:pt x="544505" y="2332896"/>
                </a:lnTo>
                <a:lnTo>
                  <a:pt x="520304" y="2326443"/>
                </a:lnTo>
                <a:lnTo>
                  <a:pt x="495298" y="2319988"/>
                </a:lnTo>
                <a:lnTo>
                  <a:pt x="471904" y="2312729"/>
                </a:lnTo>
                <a:lnTo>
                  <a:pt x="448511" y="2304661"/>
                </a:lnTo>
                <a:lnTo>
                  <a:pt x="426732" y="2294981"/>
                </a:lnTo>
                <a:lnTo>
                  <a:pt x="407371" y="2282882"/>
                </a:lnTo>
                <a:lnTo>
                  <a:pt x="389623" y="2268361"/>
                </a:lnTo>
                <a:lnTo>
                  <a:pt x="375105" y="2250616"/>
                </a:lnTo>
                <a:lnTo>
                  <a:pt x="363003" y="2231255"/>
                </a:lnTo>
                <a:lnTo>
                  <a:pt x="353324" y="2209474"/>
                </a:lnTo>
                <a:lnTo>
                  <a:pt x="345258" y="2186081"/>
                </a:lnTo>
                <a:lnTo>
                  <a:pt x="337997" y="2162688"/>
                </a:lnTo>
                <a:lnTo>
                  <a:pt x="331544" y="2137681"/>
                </a:lnTo>
                <a:lnTo>
                  <a:pt x="325091" y="2113480"/>
                </a:lnTo>
                <a:lnTo>
                  <a:pt x="317831" y="2089280"/>
                </a:lnTo>
                <a:lnTo>
                  <a:pt x="309764" y="2065886"/>
                </a:lnTo>
                <a:lnTo>
                  <a:pt x="300084" y="2044106"/>
                </a:lnTo>
                <a:lnTo>
                  <a:pt x="288790" y="2023940"/>
                </a:lnTo>
                <a:lnTo>
                  <a:pt x="274269" y="2006193"/>
                </a:lnTo>
                <a:lnTo>
                  <a:pt x="258136" y="1987639"/>
                </a:lnTo>
                <a:lnTo>
                  <a:pt x="239583" y="1971506"/>
                </a:lnTo>
                <a:lnTo>
                  <a:pt x="220221" y="1956179"/>
                </a:lnTo>
                <a:lnTo>
                  <a:pt x="199248" y="1940852"/>
                </a:lnTo>
                <a:lnTo>
                  <a:pt x="179083" y="1925525"/>
                </a:lnTo>
                <a:lnTo>
                  <a:pt x="159722" y="1910198"/>
                </a:lnTo>
                <a:lnTo>
                  <a:pt x="141170" y="1893259"/>
                </a:lnTo>
                <a:lnTo>
                  <a:pt x="125035" y="1876319"/>
                </a:lnTo>
                <a:lnTo>
                  <a:pt x="111322" y="1856959"/>
                </a:lnTo>
                <a:lnTo>
                  <a:pt x="100836" y="1836792"/>
                </a:lnTo>
                <a:lnTo>
                  <a:pt x="93575" y="1812593"/>
                </a:lnTo>
                <a:lnTo>
                  <a:pt x="90349" y="1787586"/>
                </a:lnTo>
                <a:lnTo>
                  <a:pt x="89541" y="1761772"/>
                </a:lnTo>
                <a:lnTo>
                  <a:pt x="91963" y="1734346"/>
                </a:lnTo>
                <a:lnTo>
                  <a:pt x="95189" y="1706918"/>
                </a:lnTo>
                <a:lnTo>
                  <a:pt x="99222" y="1679491"/>
                </a:lnTo>
                <a:lnTo>
                  <a:pt x="102449" y="1652063"/>
                </a:lnTo>
                <a:lnTo>
                  <a:pt x="104061" y="1624637"/>
                </a:lnTo>
                <a:lnTo>
                  <a:pt x="104061" y="1598017"/>
                </a:lnTo>
                <a:lnTo>
                  <a:pt x="100836" y="1573011"/>
                </a:lnTo>
                <a:lnTo>
                  <a:pt x="94381" y="1548003"/>
                </a:lnTo>
                <a:lnTo>
                  <a:pt x="84703" y="1524610"/>
                </a:lnTo>
                <a:lnTo>
                  <a:pt x="71795" y="1500410"/>
                </a:lnTo>
                <a:lnTo>
                  <a:pt x="58889" y="1476211"/>
                </a:lnTo>
                <a:lnTo>
                  <a:pt x="44369" y="1452010"/>
                </a:lnTo>
                <a:lnTo>
                  <a:pt x="30654" y="1428615"/>
                </a:lnTo>
                <a:lnTo>
                  <a:pt x="18554" y="1403610"/>
                </a:lnTo>
                <a:lnTo>
                  <a:pt x="8874" y="1379408"/>
                </a:lnTo>
                <a:lnTo>
                  <a:pt x="2421" y="1354401"/>
                </a:lnTo>
                <a:lnTo>
                  <a:pt x="0" y="1328588"/>
                </a:lnTo>
                <a:lnTo>
                  <a:pt x="2421" y="1302775"/>
                </a:lnTo>
                <a:lnTo>
                  <a:pt x="8874" y="1277768"/>
                </a:lnTo>
                <a:lnTo>
                  <a:pt x="18554" y="1253569"/>
                </a:lnTo>
                <a:lnTo>
                  <a:pt x="30654" y="1228562"/>
                </a:lnTo>
                <a:lnTo>
                  <a:pt x="44369" y="1205168"/>
                </a:lnTo>
                <a:lnTo>
                  <a:pt x="58889" y="1180968"/>
                </a:lnTo>
                <a:lnTo>
                  <a:pt x="71795" y="1156767"/>
                </a:lnTo>
                <a:lnTo>
                  <a:pt x="84703" y="1132567"/>
                </a:lnTo>
                <a:lnTo>
                  <a:pt x="94381" y="1109174"/>
                </a:lnTo>
                <a:lnTo>
                  <a:pt x="100836" y="1084167"/>
                </a:lnTo>
                <a:lnTo>
                  <a:pt x="104061" y="1059160"/>
                </a:lnTo>
                <a:lnTo>
                  <a:pt x="104061" y="1032540"/>
                </a:lnTo>
                <a:lnTo>
                  <a:pt x="102449" y="1005113"/>
                </a:lnTo>
                <a:lnTo>
                  <a:pt x="99222" y="977688"/>
                </a:lnTo>
                <a:lnTo>
                  <a:pt x="95189" y="950259"/>
                </a:lnTo>
                <a:lnTo>
                  <a:pt x="91963" y="922832"/>
                </a:lnTo>
                <a:lnTo>
                  <a:pt x="89541" y="895406"/>
                </a:lnTo>
                <a:lnTo>
                  <a:pt x="90349" y="869592"/>
                </a:lnTo>
                <a:lnTo>
                  <a:pt x="93575" y="844585"/>
                </a:lnTo>
                <a:lnTo>
                  <a:pt x="100836" y="820385"/>
                </a:lnTo>
                <a:lnTo>
                  <a:pt x="111322" y="800218"/>
                </a:lnTo>
                <a:lnTo>
                  <a:pt x="125035" y="780859"/>
                </a:lnTo>
                <a:lnTo>
                  <a:pt x="141170" y="763918"/>
                </a:lnTo>
                <a:lnTo>
                  <a:pt x="159722" y="746978"/>
                </a:lnTo>
                <a:lnTo>
                  <a:pt x="179083" y="731651"/>
                </a:lnTo>
                <a:lnTo>
                  <a:pt x="199248" y="716325"/>
                </a:lnTo>
                <a:lnTo>
                  <a:pt x="220221" y="700998"/>
                </a:lnTo>
                <a:lnTo>
                  <a:pt x="239583" y="685670"/>
                </a:lnTo>
                <a:lnTo>
                  <a:pt x="258136" y="669538"/>
                </a:lnTo>
                <a:lnTo>
                  <a:pt x="274269" y="650985"/>
                </a:lnTo>
                <a:lnTo>
                  <a:pt x="288790" y="633237"/>
                </a:lnTo>
                <a:lnTo>
                  <a:pt x="300084" y="613070"/>
                </a:lnTo>
                <a:lnTo>
                  <a:pt x="309764" y="591291"/>
                </a:lnTo>
                <a:lnTo>
                  <a:pt x="317831" y="567896"/>
                </a:lnTo>
                <a:lnTo>
                  <a:pt x="325091" y="543696"/>
                </a:lnTo>
                <a:lnTo>
                  <a:pt x="331544" y="519497"/>
                </a:lnTo>
                <a:lnTo>
                  <a:pt x="337997" y="494489"/>
                </a:lnTo>
                <a:lnTo>
                  <a:pt x="345258" y="471097"/>
                </a:lnTo>
                <a:lnTo>
                  <a:pt x="353324" y="447702"/>
                </a:lnTo>
                <a:lnTo>
                  <a:pt x="363003" y="425922"/>
                </a:lnTo>
                <a:lnTo>
                  <a:pt x="375105" y="406562"/>
                </a:lnTo>
                <a:lnTo>
                  <a:pt x="389623" y="388815"/>
                </a:lnTo>
                <a:lnTo>
                  <a:pt x="407371" y="374295"/>
                </a:lnTo>
                <a:lnTo>
                  <a:pt x="426732" y="362196"/>
                </a:lnTo>
                <a:lnTo>
                  <a:pt x="448511" y="352515"/>
                </a:lnTo>
                <a:lnTo>
                  <a:pt x="471904" y="344448"/>
                </a:lnTo>
                <a:lnTo>
                  <a:pt x="495298" y="337188"/>
                </a:lnTo>
                <a:lnTo>
                  <a:pt x="520304" y="330735"/>
                </a:lnTo>
                <a:lnTo>
                  <a:pt x="544505" y="324281"/>
                </a:lnTo>
                <a:lnTo>
                  <a:pt x="568706" y="317021"/>
                </a:lnTo>
                <a:lnTo>
                  <a:pt x="592098" y="308956"/>
                </a:lnTo>
                <a:lnTo>
                  <a:pt x="613880" y="299275"/>
                </a:lnTo>
                <a:lnTo>
                  <a:pt x="634045" y="287983"/>
                </a:lnTo>
                <a:lnTo>
                  <a:pt x="651792" y="273462"/>
                </a:lnTo>
                <a:lnTo>
                  <a:pt x="670344" y="257328"/>
                </a:lnTo>
                <a:lnTo>
                  <a:pt x="686480" y="238775"/>
                </a:lnTo>
                <a:lnTo>
                  <a:pt x="701807" y="219414"/>
                </a:lnTo>
                <a:lnTo>
                  <a:pt x="717132" y="199247"/>
                </a:lnTo>
                <a:lnTo>
                  <a:pt x="732459" y="179080"/>
                </a:lnTo>
                <a:lnTo>
                  <a:pt x="747785" y="159720"/>
                </a:lnTo>
                <a:lnTo>
                  <a:pt x="764727" y="141167"/>
                </a:lnTo>
                <a:lnTo>
                  <a:pt x="781667" y="125034"/>
                </a:lnTo>
                <a:lnTo>
                  <a:pt x="801027" y="111320"/>
                </a:lnTo>
                <a:lnTo>
                  <a:pt x="821193" y="100833"/>
                </a:lnTo>
                <a:lnTo>
                  <a:pt x="845394" y="93574"/>
                </a:lnTo>
                <a:lnTo>
                  <a:pt x="870401" y="90346"/>
                </a:lnTo>
                <a:lnTo>
                  <a:pt x="896214" y="89539"/>
                </a:lnTo>
                <a:lnTo>
                  <a:pt x="923641" y="91960"/>
                </a:lnTo>
                <a:lnTo>
                  <a:pt x="951067" y="95187"/>
                </a:lnTo>
                <a:lnTo>
                  <a:pt x="978495" y="99220"/>
                </a:lnTo>
                <a:lnTo>
                  <a:pt x="1005921" y="102448"/>
                </a:lnTo>
                <a:lnTo>
                  <a:pt x="1033347" y="104060"/>
                </a:lnTo>
                <a:lnTo>
                  <a:pt x="1059970" y="104060"/>
                </a:lnTo>
                <a:lnTo>
                  <a:pt x="1084975" y="100833"/>
                </a:lnTo>
                <a:lnTo>
                  <a:pt x="1110788" y="94379"/>
                </a:lnTo>
                <a:lnTo>
                  <a:pt x="1134183" y="84699"/>
                </a:lnTo>
                <a:lnTo>
                  <a:pt x="1158383" y="71793"/>
                </a:lnTo>
                <a:lnTo>
                  <a:pt x="1182582" y="58888"/>
                </a:lnTo>
                <a:lnTo>
                  <a:pt x="1206783" y="44367"/>
                </a:lnTo>
                <a:lnTo>
                  <a:pt x="1230176" y="30653"/>
                </a:lnTo>
                <a:lnTo>
                  <a:pt x="1255183" y="18554"/>
                </a:lnTo>
                <a:lnTo>
                  <a:pt x="1279384" y="8873"/>
                </a:lnTo>
                <a:lnTo>
                  <a:pt x="1304389" y="241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wewnątrz, stół, siedzi, kubek&#10;&#10;Opis wygenerowany automatycznie">
            <a:extLst>
              <a:ext uri="{FF2B5EF4-FFF2-40B4-BE49-F238E27FC236}">
                <a16:creationId xmlns:a16="http://schemas.microsoft.com/office/drawing/2014/main" id="{37F1DE66-CA7A-CD4A-8A91-BCF1E1498F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4425" y="981500"/>
            <a:ext cx="1900766" cy="1848494"/>
          </a:xfrm>
          <a:prstGeom prst="rect">
            <a:avLst/>
          </a:prstGeom>
        </p:spPr>
      </p:pic>
      <p:pic>
        <p:nvPicPr>
          <p:cNvPr id="7" name="Obraz 6" descr="Obraz zawierający wewnątrz, osoba, stół, przód&#10;&#10;Opis wygenerowany automatycznie">
            <a:extLst>
              <a:ext uri="{FF2B5EF4-FFF2-40B4-BE49-F238E27FC236}">
                <a16:creationId xmlns:a16="http://schemas.microsoft.com/office/drawing/2014/main" id="{159CAFE7-F3DD-5D40-8E02-7ADCC791F2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132" y="3719631"/>
            <a:ext cx="1310536" cy="17473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ACEE35C-53C2-4E2E-A607-ACF586CFF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Strzałka zakrzywiona w lewo 7">
            <a:extLst>
              <a:ext uri="{FF2B5EF4-FFF2-40B4-BE49-F238E27FC236}">
                <a16:creationId xmlns:a16="http://schemas.microsoft.com/office/drawing/2014/main" id="{E48588ED-6156-3940-B682-0EE8DC7CCBB1}"/>
              </a:ext>
            </a:extLst>
          </p:cNvPr>
          <p:cNvSpPr/>
          <p:nvPr/>
        </p:nvSpPr>
        <p:spPr>
          <a:xfrm>
            <a:off x="9792224" y="3501799"/>
            <a:ext cx="624764" cy="109152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23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8CBEE2-D821-C040-8D1B-74E22143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>
            <a:normAutofit/>
          </a:bodyPr>
          <a:lstStyle/>
          <a:p>
            <a:r>
              <a:rPr lang="pl-PL" sz="4400" dirty="0"/>
              <a:t>K</a:t>
            </a:r>
            <a:r>
              <a:rPr lang="pl-DE" sz="4400" dirty="0"/>
              <a:t>rok 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D787F1-BAB8-F242-846C-2CB03F494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363595" cy="3593591"/>
          </a:xfrm>
        </p:spPr>
        <p:txBody>
          <a:bodyPr>
            <a:normAutofit/>
          </a:bodyPr>
          <a:lstStyle/>
          <a:p>
            <a:r>
              <a:rPr lang="pl-DE" sz="2800" dirty="0">
                <a:solidFill>
                  <a:schemeClr val="tx1"/>
                </a:solidFill>
              </a:rPr>
              <a:t>Narysuj duszkowi oczy (lub przyklej gotowe naklejki).</a:t>
            </a:r>
          </a:p>
          <a:p>
            <a:r>
              <a:rPr lang="pl-DE" sz="2800" dirty="0">
                <a:solidFill>
                  <a:schemeClr val="tx1"/>
                </a:solidFill>
              </a:rPr>
              <a:t>Narysuj przestraszoną buzię.</a:t>
            </a:r>
          </a:p>
          <a:p>
            <a:endParaRPr lang="pl-DE" dirty="0">
              <a:solidFill>
                <a:schemeClr val="tx1"/>
              </a:solidFill>
            </a:endParaRPr>
          </a:p>
          <a:p>
            <a:endParaRPr lang="pl-DE" dirty="0">
              <a:solidFill>
                <a:schemeClr val="tx1"/>
              </a:solidFill>
            </a:endParaRPr>
          </a:p>
        </p:txBody>
      </p:sp>
      <p:pic>
        <p:nvPicPr>
          <p:cNvPr id="5" name="Obraz 4" descr="Obraz zawierający osoba, wewnątrz, trzymający, ręka&#10;&#10;Opis wygenerowany automatycznie">
            <a:extLst>
              <a:ext uri="{FF2B5EF4-FFF2-40B4-BE49-F238E27FC236}">
                <a16:creationId xmlns:a16="http://schemas.microsoft.com/office/drawing/2014/main" id="{075941B5-A058-9E40-9978-4068D769CA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797" y="645106"/>
            <a:ext cx="4195535" cy="55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23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81D87E5-A0C2-6D49-9E54-DA4CBCEE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799" y="804335"/>
            <a:ext cx="5095939" cy="1681709"/>
          </a:xfrm>
        </p:spPr>
        <p:txBody>
          <a:bodyPr>
            <a:normAutofit/>
          </a:bodyPr>
          <a:lstStyle/>
          <a:p>
            <a:r>
              <a:rPr lang="pl-PL" dirty="0"/>
              <a:t>K</a:t>
            </a:r>
            <a:r>
              <a:rPr lang="pl-DE" dirty="0"/>
              <a:t>rok 4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1FDC264-1201-436C-919B-101837D60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3FDA879-2DB3-48D7-B0E2-D5BBC833D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7335" y="0"/>
            <a:ext cx="3749040" cy="2546559"/>
          </a:xfrm>
          <a:custGeom>
            <a:avLst/>
            <a:gdLst>
              <a:gd name="connsiteX0" fmla="*/ 130498 w 3749040"/>
              <a:gd name="connsiteY0" fmla="*/ 0 h 2546559"/>
              <a:gd name="connsiteX1" fmla="*/ 3618544 w 3749040"/>
              <a:gd name="connsiteY1" fmla="*/ 0 h 2546559"/>
              <a:gd name="connsiteX2" fmla="*/ 3621723 w 3749040"/>
              <a:gd name="connsiteY2" fmla="*/ 24670 h 2546559"/>
              <a:gd name="connsiteX3" fmla="*/ 3622860 w 3749040"/>
              <a:gd name="connsiteY3" fmla="*/ 61098 h 2546559"/>
              <a:gd name="connsiteX4" fmla="*/ 3619447 w 3749040"/>
              <a:gd name="connsiteY4" fmla="*/ 99801 h 2546559"/>
              <a:gd name="connsiteX5" fmla="*/ 3614904 w 3749040"/>
              <a:gd name="connsiteY5" fmla="*/ 138506 h 2546559"/>
              <a:gd name="connsiteX6" fmla="*/ 3609219 w 3749040"/>
              <a:gd name="connsiteY6" fmla="*/ 177213 h 2546559"/>
              <a:gd name="connsiteX7" fmla="*/ 3604672 w 3749040"/>
              <a:gd name="connsiteY7" fmla="*/ 215915 h 2546559"/>
              <a:gd name="connsiteX8" fmla="*/ 3602397 w 3749040"/>
              <a:gd name="connsiteY8" fmla="*/ 254619 h 2546559"/>
              <a:gd name="connsiteX9" fmla="*/ 3602397 w 3749040"/>
              <a:gd name="connsiteY9" fmla="*/ 292185 h 2546559"/>
              <a:gd name="connsiteX10" fmla="*/ 3606943 w 3749040"/>
              <a:gd name="connsiteY10" fmla="*/ 327474 h 2546559"/>
              <a:gd name="connsiteX11" fmla="*/ 3616039 w 3749040"/>
              <a:gd name="connsiteY11" fmla="*/ 362763 h 2546559"/>
              <a:gd name="connsiteX12" fmla="*/ 3629679 w 3749040"/>
              <a:gd name="connsiteY12" fmla="*/ 395775 h 2546559"/>
              <a:gd name="connsiteX13" fmla="*/ 3646732 w 3749040"/>
              <a:gd name="connsiteY13" fmla="*/ 429926 h 2546559"/>
              <a:gd name="connsiteX14" fmla="*/ 3666058 w 3749040"/>
              <a:gd name="connsiteY14" fmla="*/ 464078 h 2546559"/>
              <a:gd name="connsiteX15" fmla="*/ 3686517 w 3749040"/>
              <a:gd name="connsiteY15" fmla="*/ 498228 h 2546559"/>
              <a:gd name="connsiteX16" fmla="*/ 3705843 w 3749040"/>
              <a:gd name="connsiteY16" fmla="*/ 531241 h 2546559"/>
              <a:gd name="connsiteX17" fmla="*/ 3722895 w 3749040"/>
              <a:gd name="connsiteY17" fmla="*/ 566531 h 2546559"/>
              <a:gd name="connsiteX18" fmla="*/ 3736535 w 3749040"/>
              <a:gd name="connsiteY18" fmla="*/ 600680 h 2546559"/>
              <a:gd name="connsiteX19" fmla="*/ 3745631 w 3749040"/>
              <a:gd name="connsiteY19" fmla="*/ 635969 h 2546559"/>
              <a:gd name="connsiteX20" fmla="*/ 3749040 w 3749040"/>
              <a:gd name="connsiteY20" fmla="*/ 672396 h 2546559"/>
              <a:gd name="connsiteX21" fmla="*/ 3745631 w 3749040"/>
              <a:gd name="connsiteY21" fmla="*/ 708823 h 2546559"/>
              <a:gd name="connsiteX22" fmla="*/ 3736535 w 3749040"/>
              <a:gd name="connsiteY22" fmla="*/ 744112 h 2546559"/>
              <a:gd name="connsiteX23" fmla="*/ 3722895 w 3749040"/>
              <a:gd name="connsiteY23" fmla="*/ 778266 h 2546559"/>
              <a:gd name="connsiteX24" fmla="*/ 3705843 w 3749040"/>
              <a:gd name="connsiteY24" fmla="*/ 813552 h 2546559"/>
              <a:gd name="connsiteX25" fmla="*/ 3686517 w 3749040"/>
              <a:gd name="connsiteY25" fmla="*/ 846567 h 2546559"/>
              <a:gd name="connsiteX26" fmla="*/ 3666058 w 3749040"/>
              <a:gd name="connsiteY26" fmla="*/ 880719 h 2546559"/>
              <a:gd name="connsiteX27" fmla="*/ 3646732 w 3749040"/>
              <a:gd name="connsiteY27" fmla="*/ 914868 h 2546559"/>
              <a:gd name="connsiteX28" fmla="*/ 3629679 w 3749040"/>
              <a:gd name="connsiteY28" fmla="*/ 949019 h 2546559"/>
              <a:gd name="connsiteX29" fmla="*/ 3616039 w 3749040"/>
              <a:gd name="connsiteY29" fmla="*/ 982030 h 2546559"/>
              <a:gd name="connsiteX30" fmla="*/ 3606943 w 3749040"/>
              <a:gd name="connsiteY30" fmla="*/ 1017321 h 2546559"/>
              <a:gd name="connsiteX31" fmla="*/ 3602397 w 3749040"/>
              <a:gd name="connsiteY31" fmla="*/ 1052609 h 2546559"/>
              <a:gd name="connsiteX32" fmla="*/ 3602397 w 3749040"/>
              <a:gd name="connsiteY32" fmla="*/ 1090175 h 2546559"/>
              <a:gd name="connsiteX33" fmla="*/ 3604672 w 3749040"/>
              <a:gd name="connsiteY33" fmla="*/ 1128878 h 2546559"/>
              <a:gd name="connsiteX34" fmla="*/ 3609219 w 3749040"/>
              <a:gd name="connsiteY34" fmla="*/ 1167584 h 2546559"/>
              <a:gd name="connsiteX35" fmla="*/ 3614904 w 3749040"/>
              <a:gd name="connsiteY35" fmla="*/ 1206288 h 2546559"/>
              <a:gd name="connsiteX36" fmla="*/ 3619447 w 3749040"/>
              <a:gd name="connsiteY36" fmla="*/ 1244994 h 2546559"/>
              <a:gd name="connsiteX37" fmla="*/ 3622860 w 3749040"/>
              <a:gd name="connsiteY37" fmla="*/ 1283697 h 2546559"/>
              <a:gd name="connsiteX38" fmla="*/ 3621723 w 3749040"/>
              <a:gd name="connsiteY38" fmla="*/ 1320125 h 2546559"/>
              <a:gd name="connsiteX39" fmla="*/ 3617176 w 3749040"/>
              <a:gd name="connsiteY39" fmla="*/ 1355414 h 2546559"/>
              <a:gd name="connsiteX40" fmla="*/ 3606943 w 3749040"/>
              <a:gd name="connsiteY40" fmla="*/ 1389564 h 2546559"/>
              <a:gd name="connsiteX41" fmla="*/ 3592167 w 3749040"/>
              <a:gd name="connsiteY41" fmla="*/ 1418023 h 2546559"/>
              <a:gd name="connsiteX42" fmla="*/ 3572844 w 3749040"/>
              <a:gd name="connsiteY42" fmla="*/ 1445343 h 2546559"/>
              <a:gd name="connsiteX43" fmla="*/ 3550106 w 3749040"/>
              <a:gd name="connsiteY43" fmla="*/ 1469249 h 2546559"/>
              <a:gd name="connsiteX44" fmla="*/ 3523960 w 3749040"/>
              <a:gd name="connsiteY44" fmla="*/ 1493153 h 2546559"/>
              <a:gd name="connsiteX45" fmla="*/ 3496679 w 3749040"/>
              <a:gd name="connsiteY45" fmla="*/ 1514782 h 2546559"/>
              <a:gd name="connsiteX46" fmla="*/ 3468261 w 3749040"/>
              <a:gd name="connsiteY46" fmla="*/ 1536411 h 2546559"/>
              <a:gd name="connsiteX47" fmla="*/ 3439842 w 3749040"/>
              <a:gd name="connsiteY47" fmla="*/ 1558040 h 2546559"/>
              <a:gd name="connsiteX48" fmla="*/ 3411423 w 3749040"/>
              <a:gd name="connsiteY48" fmla="*/ 1579669 h 2546559"/>
              <a:gd name="connsiteX49" fmla="*/ 3385277 w 3749040"/>
              <a:gd name="connsiteY49" fmla="*/ 1602436 h 2546559"/>
              <a:gd name="connsiteX50" fmla="*/ 3362541 w 3749040"/>
              <a:gd name="connsiteY50" fmla="*/ 1628619 h 2546559"/>
              <a:gd name="connsiteX51" fmla="*/ 3342079 w 3749040"/>
              <a:gd name="connsiteY51" fmla="*/ 1653663 h 2546559"/>
              <a:gd name="connsiteX52" fmla="*/ 3326165 w 3749040"/>
              <a:gd name="connsiteY52" fmla="*/ 1682121 h 2546559"/>
              <a:gd name="connsiteX53" fmla="*/ 3312523 w 3749040"/>
              <a:gd name="connsiteY53" fmla="*/ 1712856 h 2546559"/>
              <a:gd name="connsiteX54" fmla="*/ 3301157 w 3749040"/>
              <a:gd name="connsiteY54" fmla="*/ 1745870 h 2546559"/>
              <a:gd name="connsiteX55" fmla="*/ 3290925 w 3749040"/>
              <a:gd name="connsiteY55" fmla="*/ 1780020 h 2546559"/>
              <a:gd name="connsiteX56" fmla="*/ 3281831 w 3749040"/>
              <a:gd name="connsiteY56" fmla="*/ 1814172 h 2546559"/>
              <a:gd name="connsiteX57" fmla="*/ 3272738 w 3749040"/>
              <a:gd name="connsiteY57" fmla="*/ 1849462 h 2546559"/>
              <a:gd name="connsiteX58" fmla="*/ 3262507 w 3749040"/>
              <a:gd name="connsiteY58" fmla="*/ 1882473 h 2546559"/>
              <a:gd name="connsiteX59" fmla="*/ 3251139 w 3749040"/>
              <a:gd name="connsiteY59" fmla="*/ 1915485 h 2546559"/>
              <a:gd name="connsiteX60" fmla="*/ 3237498 w 3749040"/>
              <a:gd name="connsiteY60" fmla="*/ 1946222 h 2546559"/>
              <a:gd name="connsiteX61" fmla="*/ 3220445 w 3749040"/>
              <a:gd name="connsiteY61" fmla="*/ 1973544 h 2546559"/>
              <a:gd name="connsiteX62" fmla="*/ 3199985 w 3749040"/>
              <a:gd name="connsiteY62" fmla="*/ 1998585 h 2546559"/>
              <a:gd name="connsiteX63" fmla="*/ 3174973 w 3749040"/>
              <a:gd name="connsiteY63" fmla="*/ 2019077 h 2546559"/>
              <a:gd name="connsiteX64" fmla="*/ 3147691 w 3749040"/>
              <a:gd name="connsiteY64" fmla="*/ 2036151 h 2546559"/>
              <a:gd name="connsiteX65" fmla="*/ 3117002 w 3749040"/>
              <a:gd name="connsiteY65" fmla="*/ 2049811 h 2546559"/>
              <a:gd name="connsiteX66" fmla="*/ 3084033 w 3749040"/>
              <a:gd name="connsiteY66" fmla="*/ 2061196 h 2546559"/>
              <a:gd name="connsiteX67" fmla="*/ 3051068 w 3749040"/>
              <a:gd name="connsiteY67" fmla="*/ 2071440 h 2546559"/>
              <a:gd name="connsiteX68" fmla="*/ 3015827 w 3749040"/>
              <a:gd name="connsiteY68" fmla="*/ 2080549 h 2546559"/>
              <a:gd name="connsiteX69" fmla="*/ 2981727 w 3749040"/>
              <a:gd name="connsiteY69" fmla="*/ 2089656 h 2546559"/>
              <a:gd name="connsiteX70" fmla="*/ 2947623 w 3749040"/>
              <a:gd name="connsiteY70" fmla="*/ 2099899 h 2546559"/>
              <a:gd name="connsiteX71" fmla="*/ 2914658 w 3749040"/>
              <a:gd name="connsiteY71" fmla="*/ 2111283 h 2546559"/>
              <a:gd name="connsiteX72" fmla="*/ 2883965 w 3749040"/>
              <a:gd name="connsiteY72" fmla="*/ 2124945 h 2546559"/>
              <a:gd name="connsiteX73" fmla="*/ 2855545 w 3749040"/>
              <a:gd name="connsiteY73" fmla="*/ 2140882 h 2546559"/>
              <a:gd name="connsiteX74" fmla="*/ 2830536 w 3749040"/>
              <a:gd name="connsiteY74" fmla="*/ 2161369 h 2546559"/>
              <a:gd name="connsiteX75" fmla="*/ 2804392 w 3749040"/>
              <a:gd name="connsiteY75" fmla="*/ 2184137 h 2546559"/>
              <a:gd name="connsiteX76" fmla="*/ 2781656 w 3749040"/>
              <a:gd name="connsiteY76" fmla="*/ 2210320 h 2546559"/>
              <a:gd name="connsiteX77" fmla="*/ 2760057 w 3749040"/>
              <a:gd name="connsiteY77" fmla="*/ 2237640 h 2546559"/>
              <a:gd name="connsiteX78" fmla="*/ 2738459 w 3749040"/>
              <a:gd name="connsiteY78" fmla="*/ 2266100 h 2546559"/>
              <a:gd name="connsiteX79" fmla="*/ 2716861 w 3749040"/>
              <a:gd name="connsiteY79" fmla="*/ 2294559 h 2546559"/>
              <a:gd name="connsiteX80" fmla="*/ 2695264 w 3749040"/>
              <a:gd name="connsiteY80" fmla="*/ 2321879 h 2546559"/>
              <a:gd name="connsiteX81" fmla="*/ 2671391 w 3749040"/>
              <a:gd name="connsiteY81" fmla="*/ 2348063 h 2546559"/>
              <a:gd name="connsiteX82" fmla="*/ 2647517 w 3749040"/>
              <a:gd name="connsiteY82" fmla="*/ 2370829 h 2546559"/>
              <a:gd name="connsiteX83" fmla="*/ 2620237 w 3749040"/>
              <a:gd name="connsiteY83" fmla="*/ 2390182 h 2546559"/>
              <a:gd name="connsiteX84" fmla="*/ 2591817 w 3749040"/>
              <a:gd name="connsiteY84" fmla="*/ 2404981 h 2546559"/>
              <a:gd name="connsiteX85" fmla="*/ 2557715 w 3749040"/>
              <a:gd name="connsiteY85" fmla="*/ 2415225 h 2546559"/>
              <a:gd name="connsiteX86" fmla="*/ 2522475 w 3749040"/>
              <a:gd name="connsiteY86" fmla="*/ 2419780 h 2546559"/>
              <a:gd name="connsiteX87" fmla="*/ 2486098 w 3749040"/>
              <a:gd name="connsiteY87" fmla="*/ 2420918 h 2546559"/>
              <a:gd name="connsiteX88" fmla="*/ 2447449 w 3749040"/>
              <a:gd name="connsiteY88" fmla="*/ 2417501 h 2546559"/>
              <a:gd name="connsiteX89" fmla="*/ 2408798 w 3749040"/>
              <a:gd name="connsiteY89" fmla="*/ 2412950 h 2546559"/>
              <a:gd name="connsiteX90" fmla="*/ 2370146 w 3749040"/>
              <a:gd name="connsiteY90" fmla="*/ 2407256 h 2546559"/>
              <a:gd name="connsiteX91" fmla="*/ 2331499 w 3749040"/>
              <a:gd name="connsiteY91" fmla="*/ 2402705 h 2546559"/>
              <a:gd name="connsiteX92" fmla="*/ 2292849 w 3749040"/>
              <a:gd name="connsiteY92" fmla="*/ 2400427 h 2546559"/>
              <a:gd name="connsiteX93" fmla="*/ 2255336 w 3749040"/>
              <a:gd name="connsiteY93" fmla="*/ 2400427 h 2546559"/>
              <a:gd name="connsiteX94" fmla="*/ 2220096 w 3749040"/>
              <a:gd name="connsiteY94" fmla="*/ 2404981 h 2546559"/>
              <a:gd name="connsiteX95" fmla="*/ 2184855 w 3749040"/>
              <a:gd name="connsiteY95" fmla="*/ 2414087 h 2546559"/>
              <a:gd name="connsiteX96" fmla="*/ 2150753 w 3749040"/>
              <a:gd name="connsiteY96" fmla="*/ 2427748 h 2546559"/>
              <a:gd name="connsiteX97" fmla="*/ 2116651 w 3749040"/>
              <a:gd name="connsiteY97" fmla="*/ 2445960 h 2546559"/>
              <a:gd name="connsiteX98" fmla="*/ 2082547 w 3749040"/>
              <a:gd name="connsiteY98" fmla="*/ 2464176 h 2546559"/>
              <a:gd name="connsiteX99" fmla="*/ 2048445 w 3749040"/>
              <a:gd name="connsiteY99" fmla="*/ 2484663 h 2546559"/>
              <a:gd name="connsiteX100" fmla="*/ 2015478 w 3749040"/>
              <a:gd name="connsiteY100" fmla="*/ 2504016 h 2546559"/>
              <a:gd name="connsiteX101" fmla="*/ 1980238 w 3749040"/>
              <a:gd name="connsiteY101" fmla="*/ 2521093 h 2546559"/>
              <a:gd name="connsiteX102" fmla="*/ 1946135 w 3749040"/>
              <a:gd name="connsiteY102" fmla="*/ 2534755 h 2546559"/>
              <a:gd name="connsiteX103" fmla="*/ 1910897 w 3749040"/>
              <a:gd name="connsiteY103" fmla="*/ 2543861 h 2546559"/>
              <a:gd name="connsiteX104" fmla="*/ 1882144 w 3749040"/>
              <a:gd name="connsiteY104" fmla="*/ 2546559 h 2546559"/>
              <a:gd name="connsiteX105" fmla="*/ 1866898 w 3749040"/>
              <a:gd name="connsiteY105" fmla="*/ 2546559 h 2546559"/>
              <a:gd name="connsiteX106" fmla="*/ 1838143 w 3749040"/>
              <a:gd name="connsiteY106" fmla="*/ 2543861 h 2546559"/>
              <a:gd name="connsiteX107" fmla="*/ 1802906 w 3749040"/>
              <a:gd name="connsiteY107" fmla="*/ 2534755 h 2546559"/>
              <a:gd name="connsiteX108" fmla="*/ 1768802 w 3749040"/>
              <a:gd name="connsiteY108" fmla="*/ 2521093 h 2546559"/>
              <a:gd name="connsiteX109" fmla="*/ 1733562 w 3749040"/>
              <a:gd name="connsiteY109" fmla="*/ 2504016 h 2546559"/>
              <a:gd name="connsiteX110" fmla="*/ 1700597 w 3749040"/>
              <a:gd name="connsiteY110" fmla="*/ 2484663 h 2546559"/>
              <a:gd name="connsiteX111" fmla="*/ 1666493 w 3749040"/>
              <a:gd name="connsiteY111" fmla="*/ 2464176 h 2546559"/>
              <a:gd name="connsiteX112" fmla="*/ 1632392 w 3749040"/>
              <a:gd name="connsiteY112" fmla="*/ 2445960 h 2546559"/>
              <a:gd name="connsiteX113" fmla="*/ 1598289 w 3749040"/>
              <a:gd name="connsiteY113" fmla="*/ 2427748 h 2546559"/>
              <a:gd name="connsiteX114" fmla="*/ 1565321 w 3749040"/>
              <a:gd name="connsiteY114" fmla="*/ 2414087 h 2546559"/>
              <a:gd name="connsiteX115" fmla="*/ 1528945 w 3749040"/>
              <a:gd name="connsiteY115" fmla="*/ 2404981 h 2546559"/>
              <a:gd name="connsiteX116" fmla="*/ 1493708 w 3749040"/>
              <a:gd name="connsiteY116" fmla="*/ 2400427 h 2546559"/>
              <a:gd name="connsiteX117" fmla="*/ 1456191 w 3749040"/>
              <a:gd name="connsiteY117" fmla="*/ 2400427 h 2546559"/>
              <a:gd name="connsiteX118" fmla="*/ 1417542 w 3749040"/>
              <a:gd name="connsiteY118" fmla="*/ 2402705 h 2546559"/>
              <a:gd name="connsiteX119" fmla="*/ 1378894 w 3749040"/>
              <a:gd name="connsiteY119" fmla="*/ 2407256 h 2546559"/>
              <a:gd name="connsiteX120" fmla="*/ 1340242 w 3749040"/>
              <a:gd name="connsiteY120" fmla="*/ 2412950 h 2546559"/>
              <a:gd name="connsiteX121" fmla="*/ 1301594 w 3749040"/>
              <a:gd name="connsiteY121" fmla="*/ 2417501 h 2546559"/>
              <a:gd name="connsiteX122" fmla="*/ 1262944 w 3749040"/>
              <a:gd name="connsiteY122" fmla="*/ 2420918 h 2546559"/>
              <a:gd name="connsiteX123" fmla="*/ 1226568 w 3749040"/>
              <a:gd name="connsiteY123" fmla="*/ 2419780 h 2546559"/>
              <a:gd name="connsiteX124" fmla="*/ 1191328 w 3749040"/>
              <a:gd name="connsiteY124" fmla="*/ 2415225 h 2546559"/>
              <a:gd name="connsiteX125" fmla="*/ 1157224 w 3749040"/>
              <a:gd name="connsiteY125" fmla="*/ 2404981 h 2546559"/>
              <a:gd name="connsiteX126" fmla="*/ 1128806 w 3749040"/>
              <a:gd name="connsiteY126" fmla="*/ 2390182 h 2546559"/>
              <a:gd name="connsiteX127" fmla="*/ 1101524 w 3749040"/>
              <a:gd name="connsiteY127" fmla="*/ 2370829 h 2546559"/>
              <a:gd name="connsiteX128" fmla="*/ 1077652 w 3749040"/>
              <a:gd name="connsiteY128" fmla="*/ 2348063 h 2546559"/>
              <a:gd name="connsiteX129" fmla="*/ 1053778 w 3749040"/>
              <a:gd name="connsiteY129" fmla="*/ 2321879 h 2546559"/>
              <a:gd name="connsiteX130" fmla="*/ 1032180 w 3749040"/>
              <a:gd name="connsiteY130" fmla="*/ 2294559 h 2546559"/>
              <a:gd name="connsiteX131" fmla="*/ 1010582 w 3749040"/>
              <a:gd name="connsiteY131" fmla="*/ 2266100 h 2546559"/>
              <a:gd name="connsiteX132" fmla="*/ 988986 w 3749040"/>
              <a:gd name="connsiteY132" fmla="*/ 2237640 h 2546559"/>
              <a:gd name="connsiteX133" fmla="*/ 967387 w 3749040"/>
              <a:gd name="connsiteY133" fmla="*/ 2210320 h 2546559"/>
              <a:gd name="connsiteX134" fmla="*/ 944648 w 3749040"/>
              <a:gd name="connsiteY134" fmla="*/ 2184137 h 2546559"/>
              <a:gd name="connsiteX135" fmla="*/ 918504 w 3749040"/>
              <a:gd name="connsiteY135" fmla="*/ 2161369 h 2546559"/>
              <a:gd name="connsiteX136" fmla="*/ 893495 w 3749040"/>
              <a:gd name="connsiteY136" fmla="*/ 2140882 h 2546559"/>
              <a:gd name="connsiteX137" fmla="*/ 865079 w 3749040"/>
              <a:gd name="connsiteY137" fmla="*/ 2124945 h 2546559"/>
              <a:gd name="connsiteX138" fmla="*/ 834384 w 3749040"/>
              <a:gd name="connsiteY138" fmla="*/ 2111283 h 2546559"/>
              <a:gd name="connsiteX139" fmla="*/ 801420 w 3749040"/>
              <a:gd name="connsiteY139" fmla="*/ 2099899 h 2546559"/>
              <a:gd name="connsiteX140" fmla="*/ 767316 w 3749040"/>
              <a:gd name="connsiteY140" fmla="*/ 2089656 h 2546559"/>
              <a:gd name="connsiteX141" fmla="*/ 733212 w 3749040"/>
              <a:gd name="connsiteY141" fmla="*/ 2080549 h 2546559"/>
              <a:gd name="connsiteX142" fmla="*/ 697973 w 3749040"/>
              <a:gd name="connsiteY142" fmla="*/ 2071440 h 2546559"/>
              <a:gd name="connsiteX143" fmla="*/ 665007 w 3749040"/>
              <a:gd name="connsiteY143" fmla="*/ 2061196 h 2546559"/>
              <a:gd name="connsiteX144" fmla="*/ 632041 w 3749040"/>
              <a:gd name="connsiteY144" fmla="*/ 2049811 h 2546559"/>
              <a:gd name="connsiteX145" fmla="*/ 601350 w 3749040"/>
              <a:gd name="connsiteY145" fmla="*/ 2036151 h 2546559"/>
              <a:gd name="connsiteX146" fmla="*/ 574067 w 3749040"/>
              <a:gd name="connsiteY146" fmla="*/ 2019077 h 2546559"/>
              <a:gd name="connsiteX147" fmla="*/ 549056 w 3749040"/>
              <a:gd name="connsiteY147" fmla="*/ 1998585 h 2546559"/>
              <a:gd name="connsiteX148" fmla="*/ 528598 w 3749040"/>
              <a:gd name="connsiteY148" fmla="*/ 1973544 h 2546559"/>
              <a:gd name="connsiteX149" fmla="*/ 511543 w 3749040"/>
              <a:gd name="connsiteY149" fmla="*/ 1946222 h 2546559"/>
              <a:gd name="connsiteX150" fmla="*/ 497904 w 3749040"/>
              <a:gd name="connsiteY150" fmla="*/ 1915485 h 2546559"/>
              <a:gd name="connsiteX151" fmla="*/ 486537 w 3749040"/>
              <a:gd name="connsiteY151" fmla="*/ 1882473 h 2546559"/>
              <a:gd name="connsiteX152" fmla="*/ 476305 w 3749040"/>
              <a:gd name="connsiteY152" fmla="*/ 1849462 h 2546559"/>
              <a:gd name="connsiteX153" fmla="*/ 467212 w 3749040"/>
              <a:gd name="connsiteY153" fmla="*/ 1814172 h 2546559"/>
              <a:gd name="connsiteX154" fmla="*/ 458118 w 3749040"/>
              <a:gd name="connsiteY154" fmla="*/ 1780020 h 2546559"/>
              <a:gd name="connsiteX155" fmla="*/ 447887 w 3749040"/>
              <a:gd name="connsiteY155" fmla="*/ 1745870 h 2546559"/>
              <a:gd name="connsiteX156" fmla="*/ 436519 w 3749040"/>
              <a:gd name="connsiteY156" fmla="*/ 1712856 h 2546559"/>
              <a:gd name="connsiteX157" fmla="*/ 422878 w 3749040"/>
              <a:gd name="connsiteY157" fmla="*/ 1682121 h 2546559"/>
              <a:gd name="connsiteX158" fmla="*/ 406963 w 3749040"/>
              <a:gd name="connsiteY158" fmla="*/ 1653663 h 2546559"/>
              <a:gd name="connsiteX159" fmla="*/ 386500 w 3749040"/>
              <a:gd name="connsiteY159" fmla="*/ 1628619 h 2546559"/>
              <a:gd name="connsiteX160" fmla="*/ 363765 w 3749040"/>
              <a:gd name="connsiteY160" fmla="*/ 1602436 h 2546559"/>
              <a:gd name="connsiteX161" fmla="*/ 337620 w 3749040"/>
              <a:gd name="connsiteY161" fmla="*/ 1579669 h 2546559"/>
              <a:gd name="connsiteX162" fmla="*/ 310335 w 3749040"/>
              <a:gd name="connsiteY162" fmla="*/ 1558040 h 2546559"/>
              <a:gd name="connsiteX163" fmla="*/ 280780 w 3749040"/>
              <a:gd name="connsiteY163" fmla="*/ 1536411 h 2546559"/>
              <a:gd name="connsiteX164" fmla="*/ 252364 w 3749040"/>
              <a:gd name="connsiteY164" fmla="*/ 1514782 h 2546559"/>
              <a:gd name="connsiteX165" fmla="*/ 225080 w 3749040"/>
              <a:gd name="connsiteY165" fmla="*/ 1493153 h 2546559"/>
              <a:gd name="connsiteX166" fmla="*/ 198937 w 3749040"/>
              <a:gd name="connsiteY166" fmla="*/ 1469249 h 2546559"/>
              <a:gd name="connsiteX167" fmla="*/ 176199 w 3749040"/>
              <a:gd name="connsiteY167" fmla="*/ 1445343 h 2546559"/>
              <a:gd name="connsiteX168" fmla="*/ 156875 w 3749040"/>
              <a:gd name="connsiteY168" fmla="*/ 1418023 h 2546559"/>
              <a:gd name="connsiteX169" fmla="*/ 142098 w 3749040"/>
              <a:gd name="connsiteY169" fmla="*/ 1389564 h 2546559"/>
              <a:gd name="connsiteX170" fmla="*/ 131866 w 3749040"/>
              <a:gd name="connsiteY170" fmla="*/ 1355414 h 2546559"/>
              <a:gd name="connsiteX171" fmla="*/ 127320 w 3749040"/>
              <a:gd name="connsiteY171" fmla="*/ 1320125 h 2546559"/>
              <a:gd name="connsiteX172" fmla="*/ 126181 w 3749040"/>
              <a:gd name="connsiteY172" fmla="*/ 1283697 h 2546559"/>
              <a:gd name="connsiteX173" fmla="*/ 129594 w 3749040"/>
              <a:gd name="connsiteY173" fmla="*/ 1244994 h 2546559"/>
              <a:gd name="connsiteX174" fmla="*/ 134140 w 3749040"/>
              <a:gd name="connsiteY174" fmla="*/ 1206288 h 2546559"/>
              <a:gd name="connsiteX175" fmla="*/ 139824 w 3749040"/>
              <a:gd name="connsiteY175" fmla="*/ 1167584 h 2546559"/>
              <a:gd name="connsiteX176" fmla="*/ 144371 w 3749040"/>
              <a:gd name="connsiteY176" fmla="*/ 1128878 h 2546559"/>
              <a:gd name="connsiteX177" fmla="*/ 146643 w 3749040"/>
              <a:gd name="connsiteY177" fmla="*/ 1090175 h 2546559"/>
              <a:gd name="connsiteX178" fmla="*/ 146643 w 3749040"/>
              <a:gd name="connsiteY178" fmla="*/ 1052609 h 2546559"/>
              <a:gd name="connsiteX179" fmla="*/ 142098 w 3749040"/>
              <a:gd name="connsiteY179" fmla="*/ 1017321 h 2546559"/>
              <a:gd name="connsiteX180" fmla="*/ 133002 w 3749040"/>
              <a:gd name="connsiteY180" fmla="*/ 982030 h 2546559"/>
              <a:gd name="connsiteX181" fmla="*/ 119364 w 3749040"/>
              <a:gd name="connsiteY181" fmla="*/ 949019 h 2546559"/>
              <a:gd name="connsiteX182" fmla="*/ 101174 w 3749040"/>
              <a:gd name="connsiteY182" fmla="*/ 914868 h 2546559"/>
              <a:gd name="connsiteX183" fmla="*/ 82987 w 3749040"/>
              <a:gd name="connsiteY183" fmla="*/ 880719 h 2546559"/>
              <a:gd name="connsiteX184" fmla="*/ 62525 w 3749040"/>
              <a:gd name="connsiteY184" fmla="*/ 846567 h 2546559"/>
              <a:gd name="connsiteX185" fmla="*/ 43198 w 3749040"/>
              <a:gd name="connsiteY185" fmla="*/ 813552 h 2546559"/>
              <a:gd name="connsiteX186" fmla="*/ 26147 w 3749040"/>
              <a:gd name="connsiteY186" fmla="*/ 778266 h 2546559"/>
              <a:gd name="connsiteX187" fmla="*/ 12505 w 3749040"/>
              <a:gd name="connsiteY187" fmla="*/ 744112 h 2546559"/>
              <a:gd name="connsiteX188" fmla="*/ 3412 w 3749040"/>
              <a:gd name="connsiteY188" fmla="*/ 708823 h 2546559"/>
              <a:gd name="connsiteX189" fmla="*/ 0 w 3749040"/>
              <a:gd name="connsiteY189" fmla="*/ 672396 h 2546559"/>
              <a:gd name="connsiteX190" fmla="*/ 3412 w 3749040"/>
              <a:gd name="connsiteY190" fmla="*/ 635969 h 2546559"/>
              <a:gd name="connsiteX191" fmla="*/ 12505 w 3749040"/>
              <a:gd name="connsiteY191" fmla="*/ 600680 h 2546559"/>
              <a:gd name="connsiteX192" fmla="*/ 26147 w 3749040"/>
              <a:gd name="connsiteY192" fmla="*/ 566531 h 2546559"/>
              <a:gd name="connsiteX193" fmla="*/ 43198 w 3749040"/>
              <a:gd name="connsiteY193" fmla="*/ 531241 h 2546559"/>
              <a:gd name="connsiteX194" fmla="*/ 62525 w 3749040"/>
              <a:gd name="connsiteY194" fmla="*/ 498228 h 2546559"/>
              <a:gd name="connsiteX195" fmla="*/ 82987 w 3749040"/>
              <a:gd name="connsiteY195" fmla="*/ 464078 h 2546559"/>
              <a:gd name="connsiteX196" fmla="*/ 101174 w 3749040"/>
              <a:gd name="connsiteY196" fmla="*/ 429926 h 2546559"/>
              <a:gd name="connsiteX197" fmla="*/ 119364 w 3749040"/>
              <a:gd name="connsiteY197" fmla="*/ 395775 h 2546559"/>
              <a:gd name="connsiteX198" fmla="*/ 133002 w 3749040"/>
              <a:gd name="connsiteY198" fmla="*/ 362763 h 2546559"/>
              <a:gd name="connsiteX199" fmla="*/ 142098 w 3749040"/>
              <a:gd name="connsiteY199" fmla="*/ 327474 h 2546559"/>
              <a:gd name="connsiteX200" fmla="*/ 146643 w 3749040"/>
              <a:gd name="connsiteY200" fmla="*/ 292185 h 2546559"/>
              <a:gd name="connsiteX201" fmla="*/ 146643 w 3749040"/>
              <a:gd name="connsiteY201" fmla="*/ 254619 h 2546559"/>
              <a:gd name="connsiteX202" fmla="*/ 144371 w 3749040"/>
              <a:gd name="connsiteY202" fmla="*/ 215915 h 2546559"/>
              <a:gd name="connsiteX203" fmla="*/ 139824 w 3749040"/>
              <a:gd name="connsiteY203" fmla="*/ 177213 h 2546559"/>
              <a:gd name="connsiteX204" fmla="*/ 134140 w 3749040"/>
              <a:gd name="connsiteY204" fmla="*/ 138506 h 2546559"/>
              <a:gd name="connsiteX205" fmla="*/ 129594 w 3749040"/>
              <a:gd name="connsiteY205" fmla="*/ 99801 h 2546559"/>
              <a:gd name="connsiteX206" fmla="*/ 126181 w 3749040"/>
              <a:gd name="connsiteY206" fmla="*/ 61098 h 2546559"/>
              <a:gd name="connsiteX207" fmla="*/ 127320 w 3749040"/>
              <a:gd name="connsiteY207" fmla="*/ 24670 h 2546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3749040" h="2546559">
                <a:moveTo>
                  <a:pt x="130498" y="0"/>
                </a:moveTo>
                <a:lnTo>
                  <a:pt x="3618544" y="0"/>
                </a:lnTo>
                <a:lnTo>
                  <a:pt x="3621723" y="24670"/>
                </a:lnTo>
                <a:lnTo>
                  <a:pt x="3622860" y="61098"/>
                </a:lnTo>
                <a:lnTo>
                  <a:pt x="3619447" y="99801"/>
                </a:lnTo>
                <a:lnTo>
                  <a:pt x="3614904" y="138506"/>
                </a:lnTo>
                <a:lnTo>
                  <a:pt x="3609219" y="177213"/>
                </a:lnTo>
                <a:lnTo>
                  <a:pt x="3604672" y="215915"/>
                </a:lnTo>
                <a:lnTo>
                  <a:pt x="3602397" y="254619"/>
                </a:lnTo>
                <a:lnTo>
                  <a:pt x="3602397" y="292185"/>
                </a:lnTo>
                <a:lnTo>
                  <a:pt x="3606943" y="327474"/>
                </a:lnTo>
                <a:lnTo>
                  <a:pt x="3616039" y="362763"/>
                </a:lnTo>
                <a:lnTo>
                  <a:pt x="3629679" y="395775"/>
                </a:lnTo>
                <a:lnTo>
                  <a:pt x="3646732" y="429926"/>
                </a:lnTo>
                <a:lnTo>
                  <a:pt x="3666058" y="464078"/>
                </a:lnTo>
                <a:lnTo>
                  <a:pt x="3686517" y="498228"/>
                </a:lnTo>
                <a:lnTo>
                  <a:pt x="3705843" y="531241"/>
                </a:lnTo>
                <a:lnTo>
                  <a:pt x="3722895" y="566531"/>
                </a:lnTo>
                <a:lnTo>
                  <a:pt x="3736535" y="600680"/>
                </a:lnTo>
                <a:lnTo>
                  <a:pt x="3745631" y="635969"/>
                </a:lnTo>
                <a:lnTo>
                  <a:pt x="3749040" y="672396"/>
                </a:lnTo>
                <a:lnTo>
                  <a:pt x="3745631" y="708823"/>
                </a:lnTo>
                <a:lnTo>
                  <a:pt x="3736535" y="744112"/>
                </a:lnTo>
                <a:lnTo>
                  <a:pt x="3722895" y="778266"/>
                </a:lnTo>
                <a:lnTo>
                  <a:pt x="3705843" y="813552"/>
                </a:lnTo>
                <a:lnTo>
                  <a:pt x="3686517" y="846567"/>
                </a:lnTo>
                <a:lnTo>
                  <a:pt x="3666058" y="880719"/>
                </a:lnTo>
                <a:lnTo>
                  <a:pt x="3646732" y="914868"/>
                </a:lnTo>
                <a:lnTo>
                  <a:pt x="3629679" y="949019"/>
                </a:lnTo>
                <a:lnTo>
                  <a:pt x="3616039" y="982030"/>
                </a:lnTo>
                <a:lnTo>
                  <a:pt x="3606943" y="1017321"/>
                </a:lnTo>
                <a:lnTo>
                  <a:pt x="3602397" y="1052609"/>
                </a:lnTo>
                <a:lnTo>
                  <a:pt x="3602397" y="1090175"/>
                </a:lnTo>
                <a:lnTo>
                  <a:pt x="3604672" y="1128878"/>
                </a:lnTo>
                <a:lnTo>
                  <a:pt x="3609219" y="1167584"/>
                </a:lnTo>
                <a:lnTo>
                  <a:pt x="3614904" y="1206288"/>
                </a:lnTo>
                <a:lnTo>
                  <a:pt x="3619447" y="1244994"/>
                </a:lnTo>
                <a:lnTo>
                  <a:pt x="3622860" y="1283697"/>
                </a:lnTo>
                <a:lnTo>
                  <a:pt x="3621723" y="1320125"/>
                </a:lnTo>
                <a:lnTo>
                  <a:pt x="3617176" y="1355414"/>
                </a:lnTo>
                <a:lnTo>
                  <a:pt x="3606943" y="1389564"/>
                </a:lnTo>
                <a:lnTo>
                  <a:pt x="3592167" y="1418023"/>
                </a:lnTo>
                <a:lnTo>
                  <a:pt x="3572844" y="1445343"/>
                </a:lnTo>
                <a:lnTo>
                  <a:pt x="3550106" y="1469249"/>
                </a:lnTo>
                <a:lnTo>
                  <a:pt x="3523960" y="1493153"/>
                </a:lnTo>
                <a:lnTo>
                  <a:pt x="3496679" y="1514782"/>
                </a:lnTo>
                <a:lnTo>
                  <a:pt x="3468261" y="1536411"/>
                </a:lnTo>
                <a:lnTo>
                  <a:pt x="3439842" y="1558040"/>
                </a:lnTo>
                <a:lnTo>
                  <a:pt x="3411423" y="1579669"/>
                </a:lnTo>
                <a:lnTo>
                  <a:pt x="3385277" y="1602436"/>
                </a:lnTo>
                <a:lnTo>
                  <a:pt x="3362541" y="1628619"/>
                </a:lnTo>
                <a:lnTo>
                  <a:pt x="3342079" y="1653663"/>
                </a:lnTo>
                <a:lnTo>
                  <a:pt x="3326165" y="1682121"/>
                </a:lnTo>
                <a:lnTo>
                  <a:pt x="3312523" y="1712856"/>
                </a:lnTo>
                <a:lnTo>
                  <a:pt x="3301157" y="1745870"/>
                </a:lnTo>
                <a:lnTo>
                  <a:pt x="3290925" y="1780020"/>
                </a:lnTo>
                <a:lnTo>
                  <a:pt x="3281831" y="1814172"/>
                </a:lnTo>
                <a:lnTo>
                  <a:pt x="3272738" y="1849462"/>
                </a:lnTo>
                <a:lnTo>
                  <a:pt x="3262507" y="1882473"/>
                </a:lnTo>
                <a:lnTo>
                  <a:pt x="3251139" y="1915485"/>
                </a:lnTo>
                <a:lnTo>
                  <a:pt x="3237498" y="1946222"/>
                </a:lnTo>
                <a:lnTo>
                  <a:pt x="3220445" y="1973544"/>
                </a:lnTo>
                <a:lnTo>
                  <a:pt x="3199985" y="1998585"/>
                </a:lnTo>
                <a:lnTo>
                  <a:pt x="3174973" y="2019077"/>
                </a:lnTo>
                <a:lnTo>
                  <a:pt x="3147691" y="2036151"/>
                </a:lnTo>
                <a:lnTo>
                  <a:pt x="3117002" y="2049811"/>
                </a:lnTo>
                <a:lnTo>
                  <a:pt x="3084033" y="2061196"/>
                </a:lnTo>
                <a:lnTo>
                  <a:pt x="3051068" y="2071440"/>
                </a:lnTo>
                <a:lnTo>
                  <a:pt x="3015827" y="2080549"/>
                </a:lnTo>
                <a:lnTo>
                  <a:pt x="2981727" y="2089656"/>
                </a:lnTo>
                <a:lnTo>
                  <a:pt x="2947623" y="2099899"/>
                </a:lnTo>
                <a:lnTo>
                  <a:pt x="2914658" y="2111283"/>
                </a:lnTo>
                <a:lnTo>
                  <a:pt x="2883965" y="2124945"/>
                </a:lnTo>
                <a:lnTo>
                  <a:pt x="2855545" y="2140882"/>
                </a:lnTo>
                <a:lnTo>
                  <a:pt x="2830536" y="2161369"/>
                </a:lnTo>
                <a:lnTo>
                  <a:pt x="2804392" y="2184137"/>
                </a:lnTo>
                <a:lnTo>
                  <a:pt x="2781656" y="2210320"/>
                </a:lnTo>
                <a:lnTo>
                  <a:pt x="2760057" y="2237640"/>
                </a:lnTo>
                <a:lnTo>
                  <a:pt x="2738459" y="2266100"/>
                </a:lnTo>
                <a:lnTo>
                  <a:pt x="2716861" y="2294559"/>
                </a:lnTo>
                <a:lnTo>
                  <a:pt x="2695264" y="2321879"/>
                </a:lnTo>
                <a:lnTo>
                  <a:pt x="2671391" y="2348063"/>
                </a:lnTo>
                <a:lnTo>
                  <a:pt x="2647517" y="2370829"/>
                </a:lnTo>
                <a:lnTo>
                  <a:pt x="2620237" y="2390182"/>
                </a:lnTo>
                <a:lnTo>
                  <a:pt x="2591817" y="2404981"/>
                </a:lnTo>
                <a:lnTo>
                  <a:pt x="2557715" y="2415225"/>
                </a:lnTo>
                <a:lnTo>
                  <a:pt x="2522475" y="2419780"/>
                </a:lnTo>
                <a:lnTo>
                  <a:pt x="2486098" y="2420918"/>
                </a:lnTo>
                <a:lnTo>
                  <a:pt x="2447449" y="2417501"/>
                </a:lnTo>
                <a:lnTo>
                  <a:pt x="2408798" y="2412950"/>
                </a:lnTo>
                <a:lnTo>
                  <a:pt x="2370146" y="2407256"/>
                </a:lnTo>
                <a:lnTo>
                  <a:pt x="2331499" y="2402705"/>
                </a:lnTo>
                <a:lnTo>
                  <a:pt x="2292849" y="2400427"/>
                </a:lnTo>
                <a:lnTo>
                  <a:pt x="2255336" y="2400427"/>
                </a:lnTo>
                <a:lnTo>
                  <a:pt x="2220096" y="2404981"/>
                </a:lnTo>
                <a:lnTo>
                  <a:pt x="2184855" y="2414087"/>
                </a:lnTo>
                <a:lnTo>
                  <a:pt x="2150753" y="2427748"/>
                </a:lnTo>
                <a:lnTo>
                  <a:pt x="2116651" y="2445960"/>
                </a:lnTo>
                <a:lnTo>
                  <a:pt x="2082547" y="2464176"/>
                </a:lnTo>
                <a:lnTo>
                  <a:pt x="2048445" y="2484663"/>
                </a:lnTo>
                <a:lnTo>
                  <a:pt x="2015478" y="2504016"/>
                </a:lnTo>
                <a:lnTo>
                  <a:pt x="1980238" y="2521093"/>
                </a:lnTo>
                <a:lnTo>
                  <a:pt x="1946135" y="2534755"/>
                </a:lnTo>
                <a:lnTo>
                  <a:pt x="1910897" y="2543861"/>
                </a:lnTo>
                <a:lnTo>
                  <a:pt x="1882144" y="2546559"/>
                </a:lnTo>
                <a:lnTo>
                  <a:pt x="1866898" y="2546559"/>
                </a:lnTo>
                <a:lnTo>
                  <a:pt x="1838143" y="2543861"/>
                </a:lnTo>
                <a:lnTo>
                  <a:pt x="1802906" y="2534755"/>
                </a:lnTo>
                <a:lnTo>
                  <a:pt x="1768802" y="2521093"/>
                </a:lnTo>
                <a:lnTo>
                  <a:pt x="1733562" y="2504016"/>
                </a:lnTo>
                <a:lnTo>
                  <a:pt x="1700597" y="2484663"/>
                </a:lnTo>
                <a:lnTo>
                  <a:pt x="1666493" y="2464176"/>
                </a:lnTo>
                <a:lnTo>
                  <a:pt x="1632392" y="2445960"/>
                </a:lnTo>
                <a:lnTo>
                  <a:pt x="1598289" y="2427748"/>
                </a:lnTo>
                <a:lnTo>
                  <a:pt x="1565321" y="2414087"/>
                </a:lnTo>
                <a:lnTo>
                  <a:pt x="1528945" y="2404981"/>
                </a:lnTo>
                <a:lnTo>
                  <a:pt x="1493708" y="2400427"/>
                </a:lnTo>
                <a:lnTo>
                  <a:pt x="1456191" y="2400427"/>
                </a:lnTo>
                <a:lnTo>
                  <a:pt x="1417542" y="2402705"/>
                </a:lnTo>
                <a:lnTo>
                  <a:pt x="1378894" y="2407256"/>
                </a:lnTo>
                <a:lnTo>
                  <a:pt x="1340242" y="2412950"/>
                </a:lnTo>
                <a:lnTo>
                  <a:pt x="1301594" y="2417501"/>
                </a:lnTo>
                <a:lnTo>
                  <a:pt x="1262944" y="2420918"/>
                </a:lnTo>
                <a:lnTo>
                  <a:pt x="1226568" y="2419780"/>
                </a:lnTo>
                <a:lnTo>
                  <a:pt x="1191328" y="2415225"/>
                </a:lnTo>
                <a:lnTo>
                  <a:pt x="1157224" y="2404981"/>
                </a:lnTo>
                <a:lnTo>
                  <a:pt x="1128806" y="2390182"/>
                </a:lnTo>
                <a:lnTo>
                  <a:pt x="1101524" y="2370829"/>
                </a:lnTo>
                <a:lnTo>
                  <a:pt x="1077652" y="2348063"/>
                </a:lnTo>
                <a:lnTo>
                  <a:pt x="1053778" y="2321879"/>
                </a:lnTo>
                <a:lnTo>
                  <a:pt x="1032180" y="2294559"/>
                </a:lnTo>
                <a:lnTo>
                  <a:pt x="1010582" y="2266100"/>
                </a:lnTo>
                <a:lnTo>
                  <a:pt x="988986" y="2237640"/>
                </a:lnTo>
                <a:lnTo>
                  <a:pt x="967387" y="2210320"/>
                </a:lnTo>
                <a:lnTo>
                  <a:pt x="944648" y="2184137"/>
                </a:lnTo>
                <a:lnTo>
                  <a:pt x="918504" y="2161369"/>
                </a:lnTo>
                <a:lnTo>
                  <a:pt x="893495" y="2140882"/>
                </a:lnTo>
                <a:lnTo>
                  <a:pt x="865079" y="2124945"/>
                </a:lnTo>
                <a:lnTo>
                  <a:pt x="834384" y="2111283"/>
                </a:lnTo>
                <a:lnTo>
                  <a:pt x="801420" y="2099899"/>
                </a:lnTo>
                <a:lnTo>
                  <a:pt x="767316" y="2089656"/>
                </a:lnTo>
                <a:lnTo>
                  <a:pt x="733212" y="2080549"/>
                </a:lnTo>
                <a:lnTo>
                  <a:pt x="697973" y="2071440"/>
                </a:lnTo>
                <a:lnTo>
                  <a:pt x="665007" y="2061196"/>
                </a:lnTo>
                <a:lnTo>
                  <a:pt x="632041" y="2049811"/>
                </a:lnTo>
                <a:lnTo>
                  <a:pt x="601350" y="2036151"/>
                </a:lnTo>
                <a:lnTo>
                  <a:pt x="574067" y="2019077"/>
                </a:lnTo>
                <a:lnTo>
                  <a:pt x="549056" y="1998585"/>
                </a:lnTo>
                <a:lnTo>
                  <a:pt x="528598" y="1973544"/>
                </a:lnTo>
                <a:lnTo>
                  <a:pt x="511543" y="1946222"/>
                </a:lnTo>
                <a:lnTo>
                  <a:pt x="497904" y="1915485"/>
                </a:lnTo>
                <a:lnTo>
                  <a:pt x="486537" y="1882473"/>
                </a:lnTo>
                <a:lnTo>
                  <a:pt x="476305" y="1849462"/>
                </a:lnTo>
                <a:lnTo>
                  <a:pt x="467212" y="1814172"/>
                </a:lnTo>
                <a:lnTo>
                  <a:pt x="458118" y="1780020"/>
                </a:lnTo>
                <a:lnTo>
                  <a:pt x="447887" y="1745870"/>
                </a:lnTo>
                <a:lnTo>
                  <a:pt x="436519" y="1712856"/>
                </a:lnTo>
                <a:lnTo>
                  <a:pt x="422878" y="1682121"/>
                </a:lnTo>
                <a:lnTo>
                  <a:pt x="406963" y="1653663"/>
                </a:lnTo>
                <a:lnTo>
                  <a:pt x="386500" y="1628619"/>
                </a:lnTo>
                <a:lnTo>
                  <a:pt x="363765" y="1602436"/>
                </a:lnTo>
                <a:lnTo>
                  <a:pt x="337620" y="1579669"/>
                </a:lnTo>
                <a:lnTo>
                  <a:pt x="310335" y="1558040"/>
                </a:lnTo>
                <a:lnTo>
                  <a:pt x="280780" y="1536411"/>
                </a:lnTo>
                <a:lnTo>
                  <a:pt x="252364" y="1514782"/>
                </a:lnTo>
                <a:lnTo>
                  <a:pt x="225080" y="1493153"/>
                </a:lnTo>
                <a:lnTo>
                  <a:pt x="198937" y="1469249"/>
                </a:lnTo>
                <a:lnTo>
                  <a:pt x="176199" y="1445343"/>
                </a:lnTo>
                <a:lnTo>
                  <a:pt x="156875" y="1418023"/>
                </a:lnTo>
                <a:lnTo>
                  <a:pt x="142098" y="1389564"/>
                </a:lnTo>
                <a:lnTo>
                  <a:pt x="131866" y="1355414"/>
                </a:lnTo>
                <a:lnTo>
                  <a:pt x="127320" y="1320125"/>
                </a:lnTo>
                <a:lnTo>
                  <a:pt x="126181" y="1283697"/>
                </a:lnTo>
                <a:lnTo>
                  <a:pt x="129594" y="1244994"/>
                </a:lnTo>
                <a:lnTo>
                  <a:pt x="134140" y="1206288"/>
                </a:lnTo>
                <a:lnTo>
                  <a:pt x="139824" y="1167584"/>
                </a:lnTo>
                <a:lnTo>
                  <a:pt x="144371" y="1128878"/>
                </a:lnTo>
                <a:lnTo>
                  <a:pt x="146643" y="1090175"/>
                </a:lnTo>
                <a:lnTo>
                  <a:pt x="146643" y="1052609"/>
                </a:lnTo>
                <a:lnTo>
                  <a:pt x="142098" y="1017321"/>
                </a:lnTo>
                <a:lnTo>
                  <a:pt x="133002" y="982030"/>
                </a:lnTo>
                <a:lnTo>
                  <a:pt x="119364" y="949019"/>
                </a:lnTo>
                <a:lnTo>
                  <a:pt x="101174" y="914868"/>
                </a:lnTo>
                <a:lnTo>
                  <a:pt x="82987" y="880719"/>
                </a:lnTo>
                <a:lnTo>
                  <a:pt x="62525" y="846567"/>
                </a:lnTo>
                <a:lnTo>
                  <a:pt x="43198" y="813552"/>
                </a:lnTo>
                <a:lnTo>
                  <a:pt x="26147" y="778266"/>
                </a:lnTo>
                <a:lnTo>
                  <a:pt x="12505" y="744112"/>
                </a:lnTo>
                <a:lnTo>
                  <a:pt x="3412" y="708823"/>
                </a:lnTo>
                <a:lnTo>
                  <a:pt x="0" y="672396"/>
                </a:lnTo>
                <a:lnTo>
                  <a:pt x="3412" y="635969"/>
                </a:lnTo>
                <a:lnTo>
                  <a:pt x="12505" y="600680"/>
                </a:lnTo>
                <a:lnTo>
                  <a:pt x="26147" y="566531"/>
                </a:lnTo>
                <a:lnTo>
                  <a:pt x="43198" y="531241"/>
                </a:lnTo>
                <a:lnTo>
                  <a:pt x="62525" y="498228"/>
                </a:lnTo>
                <a:lnTo>
                  <a:pt x="82987" y="464078"/>
                </a:lnTo>
                <a:lnTo>
                  <a:pt x="101174" y="429926"/>
                </a:lnTo>
                <a:lnTo>
                  <a:pt x="119364" y="395775"/>
                </a:lnTo>
                <a:lnTo>
                  <a:pt x="133002" y="362763"/>
                </a:lnTo>
                <a:lnTo>
                  <a:pt x="142098" y="327474"/>
                </a:lnTo>
                <a:lnTo>
                  <a:pt x="146643" y="292185"/>
                </a:lnTo>
                <a:lnTo>
                  <a:pt x="146643" y="254619"/>
                </a:lnTo>
                <a:lnTo>
                  <a:pt x="144371" y="215915"/>
                </a:lnTo>
                <a:lnTo>
                  <a:pt x="139824" y="177213"/>
                </a:lnTo>
                <a:lnTo>
                  <a:pt x="134140" y="138506"/>
                </a:lnTo>
                <a:lnTo>
                  <a:pt x="129594" y="99801"/>
                </a:lnTo>
                <a:lnTo>
                  <a:pt x="126181" y="61098"/>
                </a:lnTo>
                <a:lnTo>
                  <a:pt x="127320" y="2467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E9B7A8-F4E3-CE44-BB3D-85E5A63F4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799" y="2381967"/>
            <a:ext cx="5423536" cy="3671699"/>
          </a:xfrm>
        </p:spPr>
        <p:txBody>
          <a:bodyPr anchor="t">
            <a:normAutofit/>
          </a:bodyPr>
          <a:lstStyle/>
          <a:p>
            <a:r>
              <a:rPr lang="pl-DE" sz="2400" dirty="0">
                <a:solidFill>
                  <a:schemeClr val="tx1"/>
                </a:solidFill>
              </a:rPr>
              <a:t>Zrób małą dziurkę w kubku i przewlecz przez nią nitkę – tak, aby duszek się poruszał.</a:t>
            </a:r>
          </a:p>
          <a:p>
            <a:pPr marL="0" indent="0">
              <a:buNone/>
            </a:pPr>
            <a:r>
              <a:rPr lang="pl-DE" sz="2400" dirty="0">
                <a:solidFill>
                  <a:schemeClr val="tx1"/>
                </a:solidFill>
              </a:rPr>
              <a:t>(Możesz poprosić o pomoc dorosłego!</a:t>
            </a:r>
            <a:r>
              <a:rPr lang="pl-DE" sz="2400" dirty="0">
                <a:solidFill>
                  <a:schemeClr val="tx1"/>
                </a:solidFill>
                <a:sym typeface="Wingdings" pitchFamily="2" charset="2"/>
              </a:rPr>
              <a:t>)</a:t>
            </a:r>
          </a:p>
          <a:p>
            <a:pPr marL="0" indent="0">
              <a:buNone/>
            </a:pPr>
            <a:endParaRPr lang="pl-DE" sz="1800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7AA5E11-CD44-443B-9FB7-57A2267C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885" y="2263566"/>
            <a:ext cx="4542115" cy="4614473"/>
          </a:xfrm>
          <a:custGeom>
            <a:avLst/>
            <a:gdLst>
              <a:gd name="connsiteX0" fmla="*/ 3017089 w 4542115"/>
              <a:gd name="connsiteY0" fmla="*/ 0 h 4614473"/>
              <a:gd name="connsiteX1" fmla="*/ 3075636 w 4542115"/>
              <a:gd name="connsiteY1" fmla="*/ 5494 h 4614473"/>
              <a:gd name="connsiteX2" fmla="*/ 3132353 w 4542115"/>
              <a:gd name="connsiteY2" fmla="*/ 20154 h 4614473"/>
              <a:gd name="connsiteX3" fmla="*/ 3187242 w 4542115"/>
              <a:gd name="connsiteY3" fmla="*/ 42142 h 4614473"/>
              <a:gd name="connsiteX4" fmla="*/ 3243962 w 4542115"/>
              <a:gd name="connsiteY4" fmla="*/ 69623 h 4614473"/>
              <a:gd name="connsiteX5" fmla="*/ 3297023 w 4542115"/>
              <a:gd name="connsiteY5" fmla="*/ 100772 h 4614473"/>
              <a:gd name="connsiteX6" fmla="*/ 3351911 w 4542115"/>
              <a:gd name="connsiteY6" fmla="*/ 133754 h 4614473"/>
              <a:gd name="connsiteX7" fmla="*/ 3406803 w 4542115"/>
              <a:gd name="connsiteY7" fmla="*/ 163066 h 4614473"/>
              <a:gd name="connsiteX8" fmla="*/ 3461689 w 4542115"/>
              <a:gd name="connsiteY8" fmla="*/ 192379 h 4614473"/>
              <a:gd name="connsiteX9" fmla="*/ 3516579 w 4542115"/>
              <a:gd name="connsiteY9" fmla="*/ 214366 h 4614473"/>
              <a:gd name="connsiteX10" fmla="*/ 3573300 w 4542115"/>
              <a:gd name="connsiteY10" fmla="*/ 229025 h 4614473"/>
              <a:gd name="connsiteX11" fmla="*/ 3630019 w 4542115"/>
              <a:gd name="connsiteY11" fmla="*/ 236355 h 4614473"/>
              <a:gd name="connsiteX12" fmla="*/ 3690397 w 4542115"/>
              <a:gd name="connsiteY12" fmla="*/ 236355 h 4614473"/>
              <a:gd name="connsiteX13" fmla="*/ 3752606 w 4542115"/>
              <a:gd name="connsiteY13" fmla="*/ 232693 h 4614473"/>
              <a:gd name="connsiteX14" fmla="*/ 3814809 w 4542115"/>
              <a:gd name="connsiteY14" fmla="*/ 225361 h 4614473"/>
              <a:gd name="connsiteX15" fmla="*/ 3877020 w 4542115"/>
              <a:gd name="connsiteY15" fmla="*/ 216201 h 4614473"/>
              <a:gd name="connsiteX16" fmla="*/ 3939231 w 4542115"/>
              <a:gd name="connsiteY16" fmla="*/ 208872 h 4614473"/>
              <a:gd name="connsiteX17" fmla="*/ 4001437 w 4542115"/>
              <a:gd name="connsiteY17" fmla="*/ 203373 h 4614473"/>
              <a:gd name="connsiteX18" fmla="*/ 4059986 w 4542115"/>
              <a:gd name="connsiteY18" fmla="*/ 205206 h 4614473"/>
              <a:gd name="connsiteX19" fmla="*/ 4116706 w 4542115"/>
              <a:gd name="connsiteY19" fmla="*/ 212538 h 4614473"/>
              <a:gd name="connsiteX20" fmla="*/ 4171595 w 4542115"/>
              <a:gd name="connsiteY20" fmla="*/ 229025 h 4614473"/>
              <a:gd name="connsiteX21" fmla="*/ 4217336 w 4542115"/>
              <a:gd name="connsiteY21" fmla="*/ 252845 h 4614473"/>
              <a:gd name="connsiteX22" fmla="*/ 4261245 w 4542115"/>
              <a:gd name="connsiteY22" fmla="*/ 283994 h 4614473"/>
              <a:gd name="connsiteX23" fmla="*/ 4299669 w 4542115"/>
              <a:gd name="connsiteY23" fmla="*/ 320637 h 4614473"/>
              <a:gd name="connsiteX24" fmla="*/ 4338095 w 4542115"/>
              <a:gd name="connsiteY24" fmla="*/ 362777 h 4614473"/>
              <a:gd name="connsiteX25" fmla="*/ 4372856 w 4542115"/>
              <a:gd name="connsiteY25" fmla="*/ 406750 h 4614473"/>
              <a:gd name="connsiteX26" fmla="*/ 4407617 w 4542115"/>
              <a:gd name="connsiteY26" fmla="*/ 452556 h 4614473"/>
              <a:gd name="connsiteX27" fmla="*/ 4442381 w 4542115"/>
              <a:gd name="connsiteY27" fmla="*/ 498362 h 4614473"/>
              <a:gd name="connsiteX28" fmla="*/ 4477145 w 4542115"/>
              <a:gd name="connsiteY28" fmla="*/ 542337 h 4614473"/>
              <a:gd name="connsiteX29" fmla="*/ 4513739 w 4542115"/>
              <a:gd name="connsiteY29" fmla="*/ 584477 h 4614473"/>
              <a:gd name="connsiteX30" fmla="*/ 4542115 w 4542115"/>
              <a:gd name="connsiteY30" fmla="*/ 609189 h 4614473"/>
              <a:gd name="connsiteX31" fmla="*/ 4542115 w 4542115"/>
              <a:gd name="connsiteY31" fmla="*/ 4614473 h 4614473"/>
              <a:gd name="connsiteX32" fmla="*/ 664769 w 4542115"/>
              <a:gd name="connsiteY32" fmla="*/ 4614473 h 4614473"/>
              <a:gd name="connsiteX33" fmla="*/ 655016 w 4542115"/>
              <a:gd name="connsiteY33" fmla="*/ 4597035 h 4614473"/>
              <a:gd name="connsiteX34" fmla="*/ 622081 w 4542115"/>
              <a:gd name="connsiteY34" fmla="*/ 4556726 h 4614473"/>
              <a:gd name="connsiteX35" fmla="*/ 585489 w 4542115"/>
              <a:gd name="connsiteY35" fmla="*/ 4514583 h 4614473"/>
              <a:gd name="connsiteX36" fmla="*/ 543408 w 4542115"/>
              <a:gd name="connsiteY36" fmla="*/ 4477940 h 4614473"/>
              <a:gd name="connsiteX37" fmla="*/ 499492 w 4542115"/>
              <a:gd name="connsiteY37" fmla="*/ 4443127 h 4614473"/>
              <a:gd name="connsiteX38" fmla="*/ 451923 w 4542115"/>
              <a:gd name="connsiteY38" fmla="*/ 4408315 h 4614473"/>
              <a:gd name="connsiteX39" fmla="*/ 406186 w 4542115"/>
              <a:gd name="connsiteY39" fmla="*/ 4373502 h 4614473"/>
              <a:gd name="connsiteX40" fmla="*/ 362272 w 4542115"/>
              <a:gd name="connsiteY40" fmla="*/ 4338689 h 4614473"/>
              <a:gd name="connsiteX41" fmla="*/ 320194 w 4542115"/>
              <a:gd name="connsiteY41" fmla="*/ 4300215 h 4614473"/>
              <a:gd name="connsiteX42" fmla="*/ 283597 w 4542115"/>
              <a:gd name="connsiteY42" fmla="*/ 4261739 h 4614473"/>
              <a:gd name="connsiteX43" fmla="*/ 252494 w 4542115"/>
              <a:gd name="connsiteY43" fmla="*/ 4217766 h 4614473"/>
              <a:gd name="connsiteX44" fmla="*/ 228710 w 4542115"/>
              <a:gd name="connsiteY44" fmla="*/ 4171960 h 4614473"/>
              <a:gd name="connsiteX45" fmla="*/ 212241 w 4542115"/>
              <a:gd name="connsiteY45" fmla="*/ 4116996 h 4614473"/>
              <a:gd name="connsiteX46" fmla="*/ 204924 w 4542115"/>
              <a:gd name="connsiteY46" fmla="*/ 4060197 h 4614473"/>
              <a:gd name="connsiteX47" fmla="*/ 203092 w 4542115"/>
              <a:gd name="connsiteY47" fmla="*/ 4001565 h 4614473"/>
              <a:gd name="connsiteX48" fmla="*/ 208585 w 4542115"/>
              <a:gd name="connsiteY48" fmla="*/ 3939271 h 4614473"/>
              <a:gd name="connsiteX49" fmla="*/ 215902 w 4542115"/>
              <a:gd name="connsiteY49" fmla="*/ 3876973 h 4614473"/>
              <a:gd name="connsiteX50" fmla="*/ 225050 w 4542115"/>
              <a:gd name="connsiteY50" fmla="*/ 3814678 h 4614473"/>
              <a:gd name="connsiteX51" fmla="*/ 232369 w 4542115"/>
              <a:gd name="connsiteY51" fmla="*/ 3752380 h 4614473"/>
              <a:gd name="connsiteX52" fmla="*/ 236025 w 4542115"/>
              <a:gd name="connsiteY52" fmla="*/ 3690086 h 4614473"/>
              <a:gd name="connsiteX53" fmla="*/ 236025 w 4542115"/>
              <a:gd name="connsiteY53" fmla="*/ 3629623 h 4614473"/>
              <a:gd name="connsiteX54" fmla="*/ 228710 w 4542115"/>
              <a:gd name="connsiteY54" fmla="*/ 3572826 h 4614473"/>
              <a:gd name="connsiteX55" fmla="*/ 214070 w 4542115"/>
              <a:gd name="connsiteY55" fmla="*/ 3516025 h 4614473"/>
              <a:gd name="connsiteX56" fmla="*/ 192118 w 4542115"/>
              <a:gd name="connsiteY56" fmla="*/ 3462892 h 4614473"/>
              <a:gd name="connsiteX57" fmla="*/ 162841 w 4542115"/>
              <a:gd name="connsiteY57" fmla="*/ 3407926 h 4614473"/>
              <a:gd name="connsiteX58" fmla="*/ 133569 w 4542115"/>
              <a:gd name="connsiteY58" fmla="*/ 3352962 h 4614473"/>
              <a:gd name="connsiteX59" fmla="*/ 100635 w 4542115"/>
              <a:gd name="connsiteY59" fmla="*/ 3297993 h 4614473"/>
              <a:gd name="connsiteX60" fmla="*/ 69528 w 4542115"/>
              <a:gd name="connsiteY60" fmla="*/ 3244856 h 4614473"/>
              <a:gd name="connsiteX61" fmla="*/ 42083 w 4542115"/>
              <a:gd name="connsiteY61" fmla="*/ 3188061 h 4614473"/>
              <a:gd name="connsiteX62" fmla="*/ 20128 w 4542115"/>
              <a:gd name="connsiteY62" fmla="*/ 3133090 h 4614473"/>
              <a:gd name="connsiteX63" fmla="*/ 5491 w 4542115"/>
              <a:gd name="connsiteY63" fmla="*/ 3076291 h 4614473"/>
              <a:gd name="connsiteX64" fmla="*/ 0 w 4542115"/>
              <a:gd name="connsiteY64" fmla="*/ 3017661 h 4614473"/>
              <a:gd name="connsiteX65" fmla="*/ 5491 w 4542115"/>
              <a:gd name="connsiteY65" fmla="*/ 2959031 h 4614473"/>
              <a:gd name="connsiteX66" fmla="*/ 20128 w 4542115"/>
              <a:gd name="connsiteY66" fmla="*/ 2902232 h 4614473"/>
              <a:gd name="connsiteX67" fmla="*/ 42083 w 4542115"/>
              <a:gd name="connsiteY67" fmla="*/ 2847268 h 4614473"/>
              <a:gd name="connsiteX68" fmla="*/ 69528 w 4542115"/>
              <a:gd name="connsiteY68" fmla="*/ 2790469 h 4614473"/>
              <a:gd name="connsiteX69" fmla="*/ 100635 w 4542115"/>
              <a:gd name="connsiteY69" fmla="*/ 2737334 h 4614473"/>
              <a:gd name="connsiteX70" fmla="*/ 133569 w 4542115"/>
              <a:gd name="connsiteY70" fmla="*/ 2682368 h 4614473"/>
              <a:gd name="connsiteX71" fmla="*/ 162841 w 4542115"/>
              <a:gd name="connsiteY71" fmla="*/ 2627399 h 4614473"/>
              <a:gd name="connsiteX72" fmla="*/ 192118 w 4542115"/>
              <a:gd name="connsiteY72" fmla="*/ 2572433 h 4614473"/>
              <a:gd name="connsiteX73" fmla="*/ 214070 w 4542115"/>
              <a:gd name="connsiteY73" fmla="*/ 2519300 h 4614473"/>
              <a:gd name="connsiteX74" fmla="*/ 228710 w 4542115"/>
              <a:gd name="connsiteY74" fmla="*/ 2462501 h 4614473"/>
              <a:gd name="connsiteX75" fmla="*/ 236025 w 4542115"/>
              <a:gd name="connsiteY75" fmla="*/ 2405702 h 4614473"/>
              <a:gd name="connsiteX76" fmla="*/ 236025 w 4542115"/>
              <a:gd name="connsiteY76" fmla="*/ 2345239 h 4614473"/>
              <a:gd name="connsiteX77" fmla="*/ 232369 w 4542115"/>
              <a:gd name="connsiteY77" fmla="*/ 2282943 h 4614473"/>
              <a:gd name="connsiteX78" fmla="*/ 225050 w 4542115"/>
              <a:gd name="connsiteY78" fmla="*/ 2220652 h 4614473"/>
              <a:gd name="connsiteX79" fmla="*/ 215902 w 4542115"/>
              <a:gd name="connsiteY79" fmla="*/ 2158351 h 4614473"/>
              <a:gd name="connsiteX80" fmla="*/ 208585 w 4542115"/>
              <a:gd name="connsiteY80" fmla="*/ 2096056 h 4614473"/>
              <a:gd name="connsiteX81" fmla="*/ 203092 w 4542115"/>
              <a:gd name="connsiteY81" fmla="*/ 2033762 h 4614473"/>
              <a:gd name="connsiteX82" fmla="*/ 204924 w 4542115"/>
              <a:gd name="connsiteY82" fmla="*/ 1975130 h 4614473"/>
              <a:gd name="connsiteX83" fmla="*/ 212241 w 4542115"/>
              <a:gd name="connsiteY83" fmla="*/ 1918331 h 4614473"/>
              <a:gd name="connsiteX84" fmla="*/ 228710 w 4542115"/>
              <a:gd name="connsiteY84" fmla="*/ 1863365 h 4614473"/>
              <a:gd name="connsiteX85" fmla="*/ 252494 w 4542115"/>
              <a:gd name="connsiteY85" fmla="*/ 1817559 h 4614473"/>
              <a:gd name="connsiteX86" fmla="*/ 283597 w 4542115"/>
              <a:gd name="connsiteY86" fmla="*/ 1773588 h 4614473"/>
              <a:gd name="connsiteX87" fmla="*/ 320194 w 4542115"/>
              <a:gd name="connsiteY87" fmla="*/ 1735110 h 4614473"/>
              <a:gd name="connsiteX88" fmla="*/ 362272 w 4542115"/>
              <a:gd name="connsiteY88" fmla="*/ 1696633 h 4614473"/>
              <a:gd name="connsiteX89" fmla="*/ 406186 w 4542115"/>
              <a:gd name="connsiteY89" fmla="*/ 1661821 h 4614473"/>
              <a:gd name="connsiteX90" fmla="*/ 451923 w 4542115"/>
              <a:gd name="connsiteY90" fmla="*/ 1627010 h 4614473"/>
              <a:gd name="connsiteX91" fmla="*/ 499492 w 4542115"/>
              <a:gd name="connsiteY91" fmla="*/ 1592198 h 4614473"/>
              <a:gd name="connsiteX92" fmla="*/ 543408 w 4542115"/>
              <a:gd name="connsiteY92" fmla="*/ 1557383 h 4614473"/>
              <a:gd name="connsiteX93" fmla="*/ 585489 w 4542115"/>
              <a:gd name="connsiteY93" fmla="*/ 1520742 h 4614473"/>
              <a:gd name="connsiteX94" fmla="*/ 622081 w 4542115"/>
              <a:gd name="connsiteY94" fmla="*/ 1478602 h 4614473"/>
              <a:gd name="connsiteX95" fmla="*/ 655016 w 4542115"/>
              <a:gd name="connsiteY95" fmla="*/ 1438290 h 4614473"/>
              <a:gd name="connsiteX96" fmla="*/ 680633 w 4542115"/>
              <a:gd name="connsiteY96" fmla="*/ 1392484 h 4614473"/>
              <a:gd name="connsiteX97" fmla="*/ 702588 w 4542115"/>
              <a:gd name="connsiteY97" fmla="*/ 1343017 h 4614473"/>
              <a:gd name="connsiteX98" fmla="*/ 720885 w 4542115"/>
              <a:gd name="connsiteY98" fmla="*/ 1289879 h 4614473"/>
              <a:gd name="connsiteX99" fmla="*/ 737352 w 4542115"/>
              <a:gd name="connsiteY99" fmla="*/ 1234913 h 4614473"/>
              <a:gd name="connsiteX100" fmla="*/ 751988 w 4542115"/>
              <a:gd name="connsiteY100" fmla="*/ 1179949 h 4614473"/>
              <a:gd name="connsiteX101" fmla="*/ 766625 w 4542115"/>
              <a:gd name="connsiteY101" fmla="*/ 1123148 h 4614473"/>
              <a:gd name="connsiteX102" fmla="*/ 783093 w 4542115"/>
              <a:gd name="connsiteY102" fmla="*/ 1070017 h 4614473"/>
              <a:gd name="connsiteX103" fmla="*/ 801388 w 4542115"/>
              <a:gd name="connsiteY103" fmla="*/ 1016879 h 4614473"/>
              <a:gd name="connsiteX104" fmla="*/ 823342 w 4542115"/>
              <a:gd name="connsiteY104" fmla="*/ 967409 h 4614473"/>
              <a:gd name="connsiteX105" fmla="*/ 850791 w 4542115"/>
              <a:gd name="connsiteY105" fmla="*/ 923437 h 4614473"/>
              <a:gd name="connsiteX106" fmla="*/ 883719 w 4542115"/>
              <a:gd name="connsiteY106" fmla="*/ 883127 h 4614473"/>
              <a:gd name="connsiteX107" fmla="*/ 923974 w 4542115"/>
              <a:gd name="connsiteY107" fmla="*/ 850147 h 4614473"/>
              <a:gd name="connsiteX108" fmla="*/ 967888 w 4542115"/>
              <a:gd name="connsiteY108" fmla="*/ 822667 h 4614473"/>
              <a:gd name="connsiteX109" fmla="*/ 1017286 w 4542115"/>
              <a:gd name="connsiteY109" fmla="*/ 800678 h 4614473"/>
              <a:gd name="connsiteX110" fmla="*/ 1070344 w 4542115"/>
              <a:gd name="connsiteY110" fmla="*/ 782355 h 4614473"/>
              <a:gd name="connsiteX111" fmla="*/ 1123405 w 4542115"/>
              <a:gd name="connsiteY111" fmla="*/ 765865 h 4614473"/>
              <a:gd name="connsiteX112" fmla="*/ 1180122 w 4542115"/>
              <a:gd name="connsiteY112" fmla="*/ 751208 h 4614473"/>
              <a:gd name="connsiteX113" fmla="*/ 1235013 w 4542115"/>
              <a:gd name="connsiteY113" fmla="*/ 736549 h 4614473"/>
              <a:gd name="connsiteX114" fmla="*/ 1289905 w 4542115"/>
              <a:gd name="connsiteY114" fmla="*/ 720059 h 4614473"/>
              <a:gd name="connsiteX115" fmla="*/ 1342961 w 4542115"/>
              <a:gd name="connsiteY115" fmla="*/ 701741 h 4614473"/>
              <a:gd name="connsiteX116" fmla="*/ 1392366 w 4542115"/>
              <a:gd name="connsiteY116" fmla="*/ 679752 h 4614473"/>
              <a:gd name="connsiteX117" fmla="*/ 1438103 w 4542115"/>
              <a:gd name="connsiteY117" fmla="*/ 654104 h 4614473"/>
              <a:gd name="connsiteX118" fmla="*/ 1478355 w 4542115"/>
              <a:gd name="connsiteY118" fmla="*/ 621122 h 4614473"/>
              <a:gd name="connsiteX119" fmla="*/ 1520434 w 4542115"/>
              <a:gd name="connsiteY119" fmla="*/ 584477 h 4614473"/>
              <a:gd name="connsiteX120" fmla="*/ 1557033 w 4542115"/>
              <a:gd name="connsiteY120" fmla="*/ 542337 h 4614473"/>
              <a:gd name="connsiteX121" fmla="*/ 1591797 w 4542115"/>
              <a:gd name="connsiteY121" fmla="*/ 498362 h 4614473"/>
              <a:gd name="connsiteX122" fmla="*/ 1626556 w 4542115"/>
              <a:gd name="connsiteY122" fmla="*/ 452556 h 4614473"/>
              <a:gd name="connsiteX123" fmla="*/ 1661319 w 4542115"/>
              <a:gd name="connsiteY123" fmla="*/ 406750 h 4614473"/>
              <a:gd name="connsiteX124" fmla="*/ 1696081 w 4542115"/>
              <a:gd name="connsiteY124" fmla="*/ 362777 h 4614473"/>
              <a:gd name="connsiteX125" fmla="*/ 1734508 w 4542115"/>
              <a:gd name="connsiteY125" fmla="*/ 320637 h 4614473"/>
              <a:gd name="connsiteX126" fmla="*/ 1772930 w 4542115"/>
              <a:gd name="connsiteY126" fmla="*/ 283994 h 4614473"/>
              <a:gd name="connsiteX127" fmla="*/ 1816841 w 4542115"/>
              <a:gd name="connsiteY127" fmla="*/ 252845 h 4614473"/>
              <a:gd name="connsiteX128" fmla="*/ 1862581 w 4542115"/>
              <a:gd name="connsiteY128" fmla="*/ 229025 h 4614473"/>
              <a:gd name="connsiteX129" fmla="*/ 1917472 w 4542115"/>
              <a:gd name="connsiteY129" fmla="*/ 212538 h 4614473"/>
              <a:gd name="connsiteX130" fmla="*/ 1974191 w 4542115"/>
              <a:gd name="connsiteY130" fmla="*/ 205206 h 4614473"/>
              <a:gd name="connsiteX131" fmla="*/ 2032739 w 4542115"/>
              <a:gd name="connsiteY131" fmla="*/ 203373 h 4614473"/>
              <a:gd name="connsiteX132" fmla="*/ 2094947 w 4542115"/>
              <a:gd name="connsiteY132" fmla="*/ 208872 h 4614473"/>
              <a:gd name="connsiteX133" fmla="*/ 2157153 w 4542115"/>
              <a:gd name="connsiteY133" fmla="*/ 216201 h 4614473"/>
              <a:gd name="connsiteX134" fmla="*/ 2219363 w 4542115"/>
              <a:gd name="connsiteY134" fmla="*/ 225361 h 4614473"/>
              <a:gd name="connsiteX135" fmla="*/ 2281569 w 4542115"/>
              <a:gd name="connsiteY135" fmla="*/ 232693 h 4614473"/>
              <a:gd name="connsiteX136" fmla="*/ 2343775 w 4542115"/>
              <a:gd name="connsiteY136" fmla="*/ 236355 h 4614473"/>
              <a:gd name="connsiteX137" fmla="*/ 2404160 w 4542115"/>
              <a:gd name="connsiteY137" fmla="*/ 236355 h 4614473"/>
              <a:gd name="connsiteX138" fmla="*/ 2460875 w 4542115"/>
              <a:gd name="connsiteY138" fmla="*/ 229025 h 4614473"/>
              <a:gd name="connsiteX139" fmla="*/ 2519423 w 4542115"/>
              <a:gd name="connsiteY139" fmla="*/ 214366 h 4614473"/>
              <a:gd name="connsiteX140" fmla="*/ 2572486 w 4542115"/>
              <a:gd name="connsiteY140" fmla="*/ 192379 h 4614473"/>
              <a:gd name="connsiteX141" fmla="*/ 2627375 w 4542115"/>
              <a:gd name="connsiteY141" fmla="*/ 163066 h 4614473"/>
              <a:gd name="connsiteX142" fmla="*/ 2682261 w 4542115"/>
              <a:gd name="connsiteY142" fmla="*/ 133754 h 4614473"/>
              <a:gd name="connsiteX143" fmla="*/ 2737153 w 4542115"/>
              <a:gd name="connsiteY143" fmla="*/ 100772 h 4614473"/>
              <a:gd name="connsiteX144" fmla="*/ 2790211 w 4542115"/>
              <a:gd name="connsiteY144" fmla="*/ 69623 h 4614473"/>
              <a:gd name="connsiteX145" fmla="*/ 2846931 w 4542115"/>
              <a:gd name="connsiteY145" fmla="*/ 42142 h 4614473"/>
              <a:gd name="connsiteX146" fmla="*/ 2901822 w 4542115"/>
              <a:gd name="connsiteY146" fmla="*/ 20154 h 4614473"/>
              <a:gd name="connsiteX147" fmla="*/ 2958537 w 4542115"/>
              <a:gd name="connsiteY147" fmla="*/ 5494 h 461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4542115" h="4614473">
                <a:moveTo>
                  <a:pt x="3017089" y="0"/>
                </a:moveTo>
                <a:lnTo>
                  <a:pt x="3075636" y="5494"/>
                </a:lnTo>
                <a:lnTo>
                  <a:pt x="3132353" y="20154"/>
                </a:lnTo>
                <a:lnTo>
                  <a:pt x="3187242" y="42142"/>
                </a:lnTo>
                <a:lnTo>
                  <a:pt x="3243962" y="69623"/>
                </a:lnTo>
                <a:lnTo>
                  <a:pt x="3297023" y="100772"/>
                </a:lnTo>
                <a:lnTo>
                  <a:pt x="3351911" y="133754"/>
                </a:lnTo>
                <a:lnTo>
                  <a:pt x="3406803" y="163066"/>
                </a:lnTo>
                <a:lnTo>
                  <a:pt x="3461689" y="192379"/>
                </a:lnTo>
                <a:lnTo>
                  <a:pt x="3516579" y="214366"/>
                </a:lnTo>
                <a:lnTo>
                  <a:pt x="3573300" y="229025"/>
                </a:lnTo>
                <a:lnTo>
                  <a:pt x="3630019" y="236355"/>
                </a:lnTo>
                <a:lnTo>
                  <a:pt x="3690397" y="236355"/>
                </a:lnTo>
                <a:lnTo>
                  <a:pt x="3752606" y="232693"/>
                </a:lnTo>
                <a:lnTo>
                  <a:pt x="3814809" y="225361"/>
                </a:lnTo>
                <a:lnTo>
                  <a:pt x="3877020" y="216201"/>
                </a:lnTo>
                <a:lnTo>
                  <a:pt x="3939231" y="208872"/>
                </a:lnTo>
                <a:lnTo>
                  <a:pt x="4001437" y="203373"/>
                </a:lnTo>
                <a:lnTo>
                  <a:pt x="4059986" y="205206"/>
                </a:lnTo>
                <a:lnTo>
                  <a:pt x="4116706" y="212538"/>
                </a:lnTo>
                <a:lnTo>
                  <a:pt x="4171595" y="229025"/>
                </a:lnTo>
                <a:lnTo>
                  <a:pt x="4217336" y="252845"/>
                </a:lnTo>
                <a:lnTo>
                  <a:pt x="4261245" y="283994"/>
                </a:lnTo>
                <a:lnTo>
                  <a:pt x="4299669" y="320637"/>
                </a:lnTo>
                <a:lnTo>
                  <a:pt x="4338095" y="362777"/>
                </a:lnTo>
                <a:lnTo>
                  <a:pt x="4372856" y="406750"/>
                </a:lnTo>
                <a:lnTo>
                  <a:pt x="4407617" y="452556"/>
                </a:lnTo>
                <a:lnTo>
                  <a:pt x="4442381" y="498362"/>
                </a:lnTo>
                <a:lnTo>
                  <a:pt x="4477145" y="542337"/>
                </a:lnTo>
                <a:lnTo>
                  <a:pt x="4513739" y="584477"/>
                </a:lnTo>
                <a:lnTo>
                  <a:pt x="4542115" y="609189"/>
                </a:lnTo>
                <a:lnTo>
                  <a:pt x="4542115" y="4614473"/>
                </a:lnTo>
                <a:lnTo>
                  <a:pt x="664769" y="4614473"/>
                </a:lnTo>
                <a:lnTo>
                  <a:pt x="655016" y="4597035"/>
                </a:lnTo>
                <a:lnTo>
                  <a:pt x="622081" y="4556726"/>
                </a:lnTo>
                <a:lnTo>
                  <a:pt x="585489" y="4514583"/>
                </a:lnTo>
                <a:lnTo>
                  <a:pt x="543408" y="4477940"/>
                </a:lnTo>
                <a:lnTo>
                  <a:pt x="499492" y="4443127"/>
                </a:lnTo>
                <a:lnTo>
                  <a:pt x="451923" y="4408315"/>
                </a:lnTo>
                <a:lnTo>
                  <a:pt x="406186" y="4373502"/>
                </a:lnTo>
                <a:lnTo>
                  <a:pt x="362272" y="4338689"/>
                </a:lnTo>
                <a:lnTo>
                  <a:pt x="320194" y="4300215"/>
                </a:lnTo>
                <a:lnTo>
                  <a:pt x="283597" y="4261739"/>
                </a:lnTo>
                <a:lnTo>
                  <a:pt x="252494" y="4217766"/>
                </a:lnTo>
                <a:lnTo>
                  <a:pt x="228710" y="4171960"/>
                </a:lnTo>
                <a:lnTo>
                  <a:pt x="212241" y="4116996"/>
                </a:lnTo>
                <a:lnTo>
                  <a:pt x="204924" y="4060197"/>
                </a:lnTo>
                <a:lnTo>
                  <a:pt x="203092" y="4001565"/>
                </a:lnTo>
                <a:lnTo>
                  <a:pt x="208585" y="3939271"/>
                </a:lnTo>
                <a:lnTo>
                  <a:pt x="215902" y="3876973"/>
                </a:lnTo>
                <a:lnTo>
                  <a:pt x="225050" y="3814678"/>
                </a:lnTo>
                <a:lnTo>
                  <a:pt x="232369" y="3752380"/>
                </a:lnTo>
                <a:lnTo>
                  <a:pt x="236025" y="3690086"/>
                </a:lnTo>
                <a:lnTo>
                  <a:pt x="236025" y="3629623"/>
                </a:lnTo>
                <a:lnTo>
                  <a:pt x="228710" y="3572826"/>
                </a:lnTo>
                <a:lnTo>
                  <a:pt x="214070" y="3516025"/>
                </a:lnTo>
                <a:lnTo>
                  <a:pt x="192118" y="3462892"/>
                </a:lnTo>
                <a:lnTo>
                  <a:pt x="162841" y="3407926"/>
                </a:lnTo>
                <a:lnTo>
                  <a:pt x="133569" y="3352962"/>
                </a:lnTo>
                <a:lnTo>
                  <a:pt x="100635" y="3297993"/>
                </a:lnTo>
                <a:lnTo>
                  <a:pt x="69528" y="3244856"/>
                </a:lnTo>
                <a:lnTo>
                  <a:pt x="42083" y="3188061"/>
                </a:lnTo>
                <a:lnTo>
                  <a:pt x="20128" y="3133090"/>
                </a:lnTo>
                <a:lnTo>
                  <a:pt x="5491" y="3076291"/>
                </a:lnTo>
                <a:lnTo>
                  <a:pt x="0" y="3017661"/>
                </a:lnTo>
                <a:lnTo>
                  <a:pt x="5491" y="2959031"/>
                </a:lnTo>
                <a:lnTo>
                  <a:pt x="20128" y="2902232"/>
                </a:lnTo>
                <a:lnTo>
                  <a:pt x="42083" y="2847268"/>
                </a:lnTo>
                <a:lnTo>
                  <a:pt x="69528" y="2790469"/>
                </a:lnTo>
                <a:lnTo>
                  <a:pt x="100635" y="2737334"/>
                </a:lnTo>
                <a:lnTo>
                  <a:pt x="133569" y="2682368"/>
                </a:lnTo>
                <a:lnTo>
                  <a:pt x="162841" y="2627399"/>
                </a:lnTo>
                <a:lnTo>
                  <a:pt x="192118" y="2572433"/>
                </a:lnTo>
                <a:lnTo>
                  <a:pt x="214070" y="2519300"/>
                </a:lnTo>
                <a:lnTo>
                  <a:pt x="228710" y="2462501"/>
                </a:lnTo>
                <a:lnTo>
                  <a:pt x="236025" y="2405702"/>
                </a:lnTo>
                <a:lnTo>
                  <a:pt x="236025" y="2345239"/>
                </a:lnTo>
                <a:lnTo>
                  <a:pt x="232369" y="2282943"/>
                </a:lnTo>
                <a:lnTo>
                  <a:pt x="225050" y="2220652"/>
                </a:lnTo>
                <a:lnTo>
                  <a:pt x="215902" y="2158351"/>
                </a:lnTo>
                <a:lnTo>
                  <a:pt x="208585" y="2096056"/>
                </a:lnTo>
                <a:lnTo>
                  <a:pt x="203092" y="2033762"/>
                </a:lnTo>
                <a:lnTo>
                  <a:pt x="204924" y="1975130"/>
                </a:lnTo>
                <a:lnTo>
                  <a:pt x="212241" y="1918331"/>
                </a:lnTo>
                <a:lnTo>
                  <a:pt x="228710" y="1863365"/>
                </a:lnTo>
                <a:lnTo>
                  <a:pt x="252494" y="1817559"/>
                </a:lnTo>
                <a:lnTo>
                  <a:pt x="283597" y="1773588"/>
                </a:lnTo>
                <a:lnTo>
                  <a:pt x="320194" y="1735110"/>
                </a:lnTo>
                <a:lnTo>
                  <a:pt x="362272" y="1696633"/>
                </a:lnTo>
                <a:lnTo>
                  <a:pt x="406186" y="1661821"/>
                </a:lnTo>
                <a:lnTo>
                  <a:pt x="451923" y="1627010"/>
                </a:lnTo>
                <a:lnTo>
                  <a:pt x="499492" y="1592198"/>
                </a:lnTo>
                <a:lnTo>
                  <a:pt x="543408" y="1557383"/>
                </a:lnTo>
                <a:lnTo>
                  <a:pt x="585489" y="1520742"/>
                </a:lnTo>
                <a:lnTo>
                  <a:pt x="622081" y="1478602"/>
                </a:lnTo>
                <a:lnTo>
                  <a:pt x="655016" y="1438290"/>
                </a:lnTo>
                <a:lnTo>
                  <a:pt x="680633" y="1392484"/>
                </a:lnTo>
                <a:lnTo>
                  <a:pt x="702588" y="1343017"/>
                </a:lnTo>
                <a:lnTo>
                  <a:pt x="720885" y="1289879"/>
                </a:lnTo>
                <a:lnTo>
                  <a:pt x="737352" y="1234913"/>
                </a:lnTo>
                <a:lnTo>
                  <a:pt x="751988" y="1179949"/>
                </a:lnTo>
                <a:lnTo>
                  <a:pt x="766625" y="1123148"/>
                </a:lnTo>
                <a:lnTo>
                  <a:pt x="783093" y="1070017"/>
                </a:lnTo>
                <a:lnTo>
                  <a:pt x="801388" y="1016879"/>
                </a:lnTo>
                <a:lnTo>
                  <a:pt x="823342" y="967409"/>
                </a:lnTo>
                <a:lnTo>
                  <a:pt x="850791" y="923437"/>
                </a:lnTo>
                <a:lnTo>
                  <a:pt x="883719" y="883127"/>
                </a:lnTo>
                <a:lnTo>
                  <a:pt x="923974" y="850147"/>
                </a:lnTo>
                <a:lnTo>
                  <a:pt x="967888" y="822667"/>
                </a:lnTo>
                <a:lnTo>
                  <a:pt x="1017286" y="800678"/>
                </a:lnTo>
                <a:lnTo>
                  <a:pt x="1070344" y="782355"/>
                </a:lnTo>
                <a:lnTo>
                  <a:pt x="1123405" y="765865"/>
                </a:lnTo>
                <a:lnTo>
                  <a:pt x="1180122" y="751208"/>
                </a:lnTo>
                <a:lnTo>
                  <a:pt x="1235013" y="736549"/>
                </a:lnTo>
                <a:lnTo>
                  <a:pt x="1289905" y="720059"/>
                </a:lnTo>
                <a:lnTo>
                  <a:pt x="1342961" y="701741"/>
                </a:lnTo>
                <a:lnTo>
                  <a:pt x="1392366" y="679752"/>
                </a:lnTo>
                <a:lnTo>
                  <a:pt x="1438103" y="654104"/>
                </a:lnTo>
                <a:lnTo>
                  <a:pt x="1478355" y="621122"/>
                </a:lnTo>
                <a:lnTo>
                  <a:pt x="1520434" y="584477"/>
                </a:lnTo>
                <a:lnTo>
                  <a:pt x="1557033" y="542337"/>
                </a:lnTo>
                <a:lnTo>
                  <a:pt x="1591797" y="498362"/>
                </a:lnTo>
                <a:lnTo>
                  <a:pt x="1626556" y="452556"/>
                </a:lnTo>
                <a:lnTo>
                  <a:pt x="1661319" y="406750"/>
                </a:lnTo>
                <a:lnTo>
                  <a:pt x="1696081" y="362777"/>
                </a:lnTo>
                <a:lnTo>
                  <a:pt x="1734508" y="320637"/>
                </a:lnTo>
                <a:lnTo>
                  <a:pt x="1772930" y="283994"/>
                </a:lnTo>
                <a:lnTo>
                  <a:pt x="1816841" y="252845"/>
                </a:lnTo>
                <a:lnTo>
                  <a:pt x="1862581" y="229025"/>
                </a:lnTo>
                <a:lnTo>
                  <a:pt x="1917472" y="212538"/>
                </a:lnTo>
                <a:lnTo>
                  <a:pt x="1974191" y="205206"/>
                </a:lnTo>
                <a:lnTo>
                  <a:pt x="2032739" y="203373"/>
                </a:lnTo>
                <a:lnTo>
                  <a:pt x="2094947" y="208872"/>
                </a:lnTo>
                <a:lnTo>
                  <a:pt x="2157153" y="216201"/>
                </a:lnTo>
                <a:lnTo>
                  <a:pt x="2219363" y="225361"/>
                </a:lnTo>
                <a:lnTo>
                  <a:pt x="2281569" y="232693"/>
                </a:lnTo>
                <a:lnTo>
                  <a:pt x="2343775" y="236355"/>
                </a:lnTo>
                <a:lnTo>
                  <a:pt x="2404160" y="236355"/>
                </a:lnTo>
                <a:lnTo>
                  <a:pt x="2460875" y="229025"/>
                </a:lnTo>
                <a:lnTo>
                  <a:pt x="2519423" y="214366"/>
                </a:lnTo>
                <a:lnTo>
                  <a:pt x="2572486" y="192379"/>
                </a:lnTo>
                <a:lnTo>
                  <a:pt x="2627375" y="163066"/>
                </a:lnTo>
                <a:lnTo>
                  <a:pt x="2682261" y="133754"/>
                </a:lnTo>
                <a:lnTo>
                  <a:pt x="2737153" y="100772"/>
                </a:lnTo>
                <a:lnTo>
                  <a:pt x="2790211" y="69623"/>
                </a:lnTo>
                <a:lnTo>
                  <a:pt x="2846931" y="42142"/>
                </a:lnTo>
                <a:lnTo>
                  <a:pt x="2901822" y="20154"/>
                </a:lnTo>
                <a:lnTo>
                  <a:pt x="2958537" y="5494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418EEBA-4D15-4782-81DC-AA2BE05E7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927" y="0"/>
            <a:ext cx="3419856" cy="2381967"/>
          </a:xfrm>
          <a:custGeom>
            <a:avLst/>
            <a:gdLst>
              <a:gd name="connsiteX0" fmla="*/ 139056 w 3419856"/>
              <a:gd name="connsiteY0" fmla="*/ 0 h 2381967"/>
              <a:gd name="connsiteX1" fmla="*/ 3280802 w 3419856"/>
              <a:gd name="connsiteY1" fmla="*/ 0 h 2381967"/>
              <a:gd name="connsiteX2" fmla="*/ 3290236 w 3419856"/>
              <a:gd name="connsiteY2" fmla="*/ 18169 h 2381967"/>
              <a:gd name="connsiteX3" fmla="*/ 3299570 w 3419856"/>
              <a:gd name="connsiteY3" fmla="*/ 49321 h 2381967"/>
              <a:gd name="connsiteX4" fmla="*/ 3303718 w 3419856"/>
              <a:gd name="connsiteY4" fmla="*/ 81512 h 2381967"/>
              <a:gd name="connsiteX5" fmla="*/ 3304755 w 3419856"/>
              <a:gd name="connsiteY5" fmla="*/ 114742 h 2381967"/>
              <a:gd name="connsiteX6" fmla="*/ 3301642 w 3419856"/>
              <a:gd name="connsiteY6" fmla="*/ 150047 h 2381967"/>
              <a:gd name="connsiteX7" fmla="*/ 3297498 w 3419856"/>
              <a:gd name="connsiteY7" fmla="*/ 185353 h 2381967"/>
              <a:gd name="connsiteX8" fmla="*/ 3292312 w 3419856"/>
              <a:gd name="connsiteY8" fmla="*/ 220661 h 2381967"/>
              <a:gd name="connsiteX9" fmla="*/ 3288164 w 3419856"/>
              <a:gd name="connsiteY9" fmla="*/ 255964 h 2381967"/>
              <a:gd name="connsiteX10" fmla="*/ 3286089 w 3419856"/>
              <a:gd name="connsiteY10" fmla="*/ 291271 h 2381967"/>
              <a:gd name="connsiteX11" fmla="*/ 3286089 w 3419856"/>
              <a:gd name="connsiteY11" fmla="*/ 325538 h 2381967"/>
              <a:gd name="connsiteX12" fmla="*/ 3290236 w 3419856"/>
              <a:gd name="connsiteY12" fmla="*/ 357729 h 2381967"/>
              <a:gd name="connsiteX13" fmla="*/ 3298533 w 3419856"/>
              <a:gd name="connsiteY13" fmla="*/ 389919 h 2381967"/>
              <a:gd name="connsiteX14" fmla="*/ 3310976 w 3419856"/>
              <a:gd name="connsiteY14" fmla="*/ 420032 h 2381967"/>
              <a:gd name="connsiteX15" fmla="*/ 3326531 w 3419856"/>
              <a:gd name="connsiteY15" fmla="*/ 451184 h 2381967"/>
              <a:gd name="connsiteX16" fmla="*/ 3344160 w 3419856"/>
              <a:gd name="connsiteY16" fmla="*/ 482338 h 2381967"/>
              <a:gd name="connsiteX17" fmla="*/ 3362823 w 3419856"/>
              <a:gd name="connsiteY17" fmla="*/ 513490 h 2381967"/>
              <a:gd name="connsiteX18" fmla="*/ 3380451 w 3419856"/>
              <a:gd name="connsiteY18" fmla="*/ 543604 h 2381967"/>
              <a:gd name="connsiteX19" fmla="*/ 3396007 w 3419856"/>
              <a:gd name="connsiteY19" fmla="*/ 575795 h 2381967"/>
              <a:gd name="connsiteX20" fmla="*/ 3408449 w 3419856"/>
              <a:gd name="connsiteY20" fmla="*/ 606946 h 2381967"/>
              <a:gd name="connsiteX21" fmla="*/ 3416747 w 3419856"/>
              <a:gd name="connsiteY21" fmla="*/ 639136 h 2381967"/>
              <a:gd name="connsiteX22" fmla="*/ 3419856 w 3419856"/>
              <a:gd name="connsiteY22" fmla="*/ 672365 h 2381967"/>
              <a:gd name="connsiteX23" fmla="*/ 3416747 w 3419856"/>
              <a:gd name="connsiteY23" fmla="*/ 705593 h 2381967"/>
              <a:gd name="connsiteX24" fmla="*/ 3408449 w 3419856"/>
              <a:gd name="connsiteY24" fmla="*/ 737784 h 2381967"/>
              <a:gd name="connsiteX25" fmla="*/ 3396007 w 3419856"/>
              <a:gd name="connsiteY25" fmla="*/ 768938 h 2381967"/>
              <a:gd name="connsiteX26" fmla="*/ 3380451 w 3419856"/>
              <a:gd name="connsiteY26" fmla="*/ 801127 h 2381967"/>
              <a:gd name="connsiteX27" fmla="*/ 3362823 w 3419856"/>
              <a:gd name="connsiteY27" fmla="*/ 831242 h 2381967"/>
              <a:gd name="connsiteX28" fmla="*/ 3344160 w 3419856"/>
              <a:gd name="connsiteY28" fmla="*/ 862396 h 2381967"/>
              <a:gd name="connsiteX29" fmla="*/ 3326531 w 3419856"/>
              <a:gd name="connsiteY29" fmla="*/ 893546 h 2381967"/>
              <a:gd name="connsiteX30" fmla="*/ 3310976 w 3419856"/>
              <a:gd name="connsiteY30" fmla="*/ 924698 h 2381967"/>
              <a:gd name="connsiteX31" fmla="*/ 3298533 w 3419856"/>
              <a:gd name="connsiteY31" fmla="*/ 954811 h 2381967"/>
              <a:gd name="connsiteX32" fmla="*/ 3290236 w 3419856"/>
              <a:gd name="connsiteY32" fmla="*/ 987004 h 2381967"/>
              <a:gd name="connsiteX33" fmla="*/ 3286089 w 3419856"/>
              <a:gd name="connsiteY33" fmla="*/ 1019193 h 2381967"/>
              <a:gd name="connsiteX34" fmla="*/ 3286089 w 3419856"/>
              <a:gd name="connsiteY34" fmla="*/ 1053460 h 2381967"/>
              <a:gd name="connsiteX35" fmla="*/ 3288164 w 3419856"/>
              <a:gd name="connsiteY35" fmla="*/ 1088765 h 2381967"/>
              <a:gd name="connsiteX36" fmla="*/ 3292312 w 3419856"/>
              <a:gd name="connsiteY36" fmla="*/ 1124072 h 2381967"/>
              <a:gd name="connsiteX37" fmla="*/ 3297498 w 3419856"/>
              <a:gd name="connsiteY37" fmla="*/ 1159378 h 2381967"/>
              <a:gd name="connsiteX38" fmla="*/ 3301642 w 3419856"/>
              <a:gd name="connsiteY38" fmla="*/ 1194686 h 2381967"/>
              <a:gd name="connsiteX39" fmla="*/ 3304755 w 3419856"/>
              <a:gd name="connsiteY39" fmla="*/ 1229990 h 2381967"/>
              <a:gd name="connsiteX40" fmla="*/ 3303718 w 3419856"/>
              <a:gd name="connsiteY40" fmla="*/ 1263220 h 2381967"/>
              <a:gd name="connsiteX41" fmla="*/ 3299570 w 3419856"/>
              <a:gd name="connsiteY41" fmla="*/ 1295411 h 2381967"/>
              <a:gd name="connsiteX42" fmla="*/ 3290236 w 3419856"/>
              <a:gd name="connsiteY42" fmla="*/ 1326561 h 2381967"/>
              <a:gd name="connsiteX43" fmla="*/ 3276757 w 3419856"/>
              <a:gd name="connsiteY43" fmla="*/ 1352522 h 2381967"/>
              <a:gd name="connsiteX44" fmla="*/ 3259131 w 3419856"/>
              <a:gd name="connsiteY44" fmla="*/ 1377443 h 2381967"/>
              <a:gd name="connsiteX45" fmla="*/ 3238390 w 3419856"/>
              <a:gd name="connsiteY45" fmla="*/ 1399250 h 2381967"/>
              <a:gd name="connsiteX46" fmla="*/ 3214539 w 3419856"/>
              <a:gd name="connsiteY46" fmla="*/ 1421055 h 2381967"/>
              <a:gd name="connsiteX47" fmla="*/ 3189654 w 3419856"/>
              <a:gd name="connsiteY47" fmla="*/ 1440785 h 2381967"/>
              <a:gd name="connsiteX48" fmla="*/ 3163731 w 3419856"/>
              <a:gd name="connsiteY48" fmla="*/ 1460515 h 2381967"/>
              <a:gd name="connsiteX49" fmla="*/ 3137807 w 3419856"/>
              <a:gd name="connsiteY49" fmla="*/ 1480245 h 2381967"/>
              <a:gd name="connsiteX50" fmla="*/ 3111883 w 3419856"/>
              <a:gd name="connsiteY50" fmla="*/ 1499975 h 2381967"/>
              <a:gd name="connsiteX51" fmla="*/ 3088033 w 3419856"/>
              <a:gd name="connsiteY51" fmla="*/ 1520742 h 2381967"/>
              <a:gd name="connsiteX52" fmla="*/ 3067293 w 3419856"/>
              <a:gd name="connsiteY52" fmla="*/ 1544627 h 2381967"/>
              <a:gd name="connsiteX53" fmla="*/ 3048628 w 3419856"/>
              <a:gd name="connsiteY53" fmla="*/ 1567472 h 2381967"/>
              <a:gd name="connsiteX54" fmla="*/ 3034111 w 3419856"/>
              <a:gd name="connsiteY54" fmla="*/ 1593431 h 2381967"/>
              <a:gd name="connsiteX55" fmla="*/ 3021667 w 3419856"/>
              <a:gd name="connsiteY55" fmla="*/ 1621468 h 2381967"/>
              <a:gd name="connsiteX56" fmla="*/ 3011299 w 3419856"/>
              <a:gd name="connsiteY56" fmla="*/ 1651582 h 2381967"/>
              <a:gd name="connsiteX57" fmla="*/ 3001966 w 3419856"/>
              <a:gd name="connsiteY57" fmla="*/ 1682734 h 2381967"/>
              <a:gd name="connsiteX58" fmla="*/ 2993671 w 3419856"/>
              <a:gd name="connsiteY58" fmla="*/ 1713887 h 2381967"/>
              <a:gd name="connsiteX59" fmla="*/ 2985375 w 3419856"/>
              <a:gd name="connsiteY59" fmla="*/ 1746078 h 2381967"/>
              <a:gd name="connsiteX60" fmla="*/ 2976043 w 3419856"/>
              <a:gd name="connsiteY60" fmla="*/ 1776191 h 2381967"/>
              <a:gd name="connsiteX61" fmla="*/ 2965673 w 3419856"/>
              <a:gd name="connsiteY61" fmla="*/ 1806304 h 2381967"/>
              <a:gd name="connsiteX62" fmla="*/ 2953230 w 3419856"/>
              <a:gd name="connsiteY62" fmla="*/ 1834342 h 2381967"/>
              <a:gd name="connsiteX63" fmla="*/ 2937675 w 3419856"/>
              <a:gd name="connsiteY63" fmla="*/ 1859265 h 2381967"/>
              <a:gd name="connsiteX64" fmla="*/ 2919011 w 3419856"/>
              <a:gd name="connsiteY64" fmla="*/ 1882108 h 2381967"/>
              <a:gd name="connsiteX65" fmla="*/ 2896195 w 3419856"/>
              <a:gd name="connsiteY65" fmla="*/ 1900800 h 2381967"/>
              <a:gd name="connsiteX66" fmla="*/ 2871309 w 3419856"/>
              <a:gd name="connsiteY66" fmla="*/ 1916375 h 2381967"/>
              <a:gd name="connsiteX67" fmla="*/ 2843314 w 3419856"/>
              <a:gd name="connsiteY67" fmla="*/ 1928836 h 2381967"/>
              <a:gd name="connsiteX68" fmla="*/ 2813241 w 3419856"/>
              <a:gd name="connsiteY68" fmla="*/ 1939222 h 2381967"/>
              <a:gd name="connsiteX69" fmla="*/ 2783169 w 3419856"/>
              <a:gd name="connsiteY69" fmla="*/ 1948566 h 2381967"/>
              <a:gd name="connsiteX70" fmla="*/ 2751023 w 3419856"/>
              <a:gd name="connsiteY70" fmla="*/ 1956875 h 2381967"/>
              <a:gd name="connsiteX71" fmla="*/ 2719917 w 3419856"/>
              <a:gd name="connsiteY71" fmla="*/ 1965182 h 2381967"/>
              <a:gd name="connsiteX72" fmla="*/ 2688807 w 3419856"/>
              <a:gd name="connsiteY72" fmla="*/ 1974526 h 2381967"/>
              <a:gd name="connsiteX73" fmla="*/ 2658737 w 3419856"/>
              <a:gd name="connsiteY73" fmla="*/ 1984911 h 2381967"/>
              <a:gd name="connsiteX74" fmla="*/ 2630739 w 3419856"/>
              <a:gd name="connsiteY74" fmla="*/ 1997373 h 2381967"/>
              <a:gd name="connsiteX75" fmla="*/ 2604814 w 3419856"/>
              <a:gd name="connsiteY75" fmla="*/ 2011910 h 2381967"/>
              <a:gd name="connsiteX76" fmla="*/ 2582001 w 3419856"/>
              <a:gd name="connsiteY76" fmla="*/ 2030599 h 2381967"/>
              <a:gd name="connsiteX77" fmla="*/ 2558153 w 3419856"/>
              <a:gd name="connsiteY77" fmla="*/ 2051367 h 2381967"/>
              <a:gd name="connsiteX78" fmla="*/ 2537413 w 3419856"/>
              <a:gd name="connsiteY78" fmla="*/ 2075251 h 2381967"/>
              <a:gd name="connsiteX79" fmla="*/ 2517711 w 3419856"/>
              <a:gd name="connsiteY79" fmla="*/ 2100173 h 2381967"/>
              <a:gd name="connsiteX80" fmla="*/ 2498009 w 3419856"/>
              <a:gd name="connsiteY80" fmla="*/ 2126133 h 2381967"/>
              <a:gd name="connsiteX81" fmla="*/ 2478308 w 3419856"/>
              <a:gd name="connsiteY81" fmla="*/ 2152094 h 2381967"/>
              <a:gd name="connsiteX82" fmla="*/ 2458607 w 3419856"/>
              <a:gd name="connsiteY82" fmla="*/ 2177015 h 2381967"/>
              <a:gd name="connsiteX83" fmla="*/ 2436829 w 3419856"/>
              <a:gd name="connsiteY83" fmla="*/ 2200899 h 2381967"/>
              <a:gd name="connsiteX84" fmla="*/ 2415053 w 3419856"/>
              <a:gd name="connsiteY84" fmla="*/ 2221667 h 2381967"/>
              <a:gd name="connsiteX85" fmla="*/ 2390167 w 3419856"/>
              <a:gd name="connsiteY85" fmla="*/ 2239321 h 2381967"/>
              <a:gd name="connsiteX86" fmla="*/ 2364243 w 3419856"/>
              <a:gd name="connsiteY86" fmla="*/ 2252820 h 2381967"/>
              <a:gd name="connsiteX87" fmla="*/ 2333135 w 3419856"/>
              <a:gd name="connsiteY87" fmla="*/ 2262165 h 2381967"/>
              <a:gd name="connsiteX88" fmla="*/ 2300989 w 3419856"/>
              <a:gd name="connsiteY88" fmla="*/ 2266320 h 2381967"/>
              <a:gd name="connsiteX89" fmla="*/ 2267807 w 3419856"/>
              <a:gd name="connsiteY89" fmla="*/ 2267357 h 2381967"/>
              <a:gd name="connsiteX90" fmla="*/ 2232551 w 3419856"/>
              <a:gd name="connsiteY90" fmla="*/ 2264241 h 2381967"/>
              <a:gd name="connsiteX91" fmla="*/ 2197294 w 3419856"/>
              <a:gd name="connsiteY91" fmla="*/ 2260090 h 2381967"/>
              <a:gd name="connsiteX92" fmla="*/ 2162036 w 3419856"/>
              <a:gd name="connsiteY92" fmla="*/ 2254895 h 2381967"/>
              <a:gd name="connsiteX93" fmla="*/ 2126782 w 3419856"/>
              <a:gd name="connsiteY93" fmla="*/ 2250744 h 2381967"/>
              <a:gd name="connsiteX94" fmla="*/ 2091526 w 3419856"/>
              <a:gd name="connsiteY94" fmla="*/ 2248666 h 2381967"/>
              <a:gd name="connsiteX95" fmla="*/ 2057307 w 3419856"/>
              <a:gd name="connsiteY95" fmla="*/ 2248666 h 2381967"/>
              <a:gd name="connsiteX96" fmla="*/ 2025161 w 3419856"/>
              <a:gd name="connsiteY96" fmla="*/ 2252820 h 2381967"/>
              <a:gd name="connsiteX97" fmla="*/ 1993014 w 3419856"/>
              <a:gd name="connsiteY97" fmla="*/ 2261127 h 2381967"/>
              <a:gd name="connsiteX98" fmla="*/ 1961906 w 3419856"/>
              <a:gd name="connsiteY98" fmla="*/ 2273588 h 2381967"/>
              <a:gd name="connsiteX99" fmla="*/ 1930799 w 3419856"/>
              <a:gd name="connsiteY99" fmla="*/ 2290201 h 2381967"/>
              <a:gd name="connsiteX100" fmla="*/ 1899689 w 3419856"/>
              <a:gd name="connsiteY100" fmla="*/ 2306817 h 2381967"/>
              <a:gd name="connsiteX101" fmla="*/ 1868581 w 3419856"/>
              <a:gd name="connsiteY101" fmla="*/ 2325506 h 2381967"/>
              <a:gd name="connsiteX102" fmla="*/ 1838509 w 3419856"/>
              <a:gd name="connsiteY102" fmla="*/ 2343160 h 2381967"/>
              <a:gd name="connsiteX103" fmla="*/ 1806363 w 3419856"/>
              <a:gd name="connsiteY103" fmla="*/ 2358737 h 2381967"/>
              <a:gd name="connsiteX104" fmla="*/ 1775255 w 3419856"/>
              <a:gd name="connsiteY104" fmla="*/ 2371199 h 2381967"/>
              <a:gd name="connsiteX105" fmla="*/ 1743111 w 3419856"/>
              <a:gd name="connsiteY105" fmla="*/ 2379506 h 2381967"/>
              <a:gd name="connsiteX106" fmla="*/ 1716882 w 3419856"/>
              <a:gd name="connsiteY106" fmla="*/ 2381967 h 2381967"/>
              <a:gd name="connsiteX107" fmla="*/ 1702975 w 3419856"/>
              <a:gd name="connsiteY107" fmla="*/ 2381967 h 2381967"/>
              <a:gd name="connsiteX108" fmla="*/ 1676745 w 3419856"/>
              <a:gd name="connsiteY108" fmla="*/ 2379506 h 2381967"/>
              <a:gd name="connsiteX109" fmla="*/ 1644602 w 3419856"/>
              <a:gd name="connsiteY109" fmla="*/ 2371199 h 2381967"/>
              <a:gd name="connsiteX110" fmla="*/ 1613493 w 3419856"/>
              <a:gd name="connsiteY110" fmla="*/ 2358737 h 2381967"/>
              <a:gd name="connsiteX111" fmla="*/ 1581347 w 3419856"/>
              <a:gd name="connsiteY111" fmla="*/ 2343160 h 2381967"/>
              <a:gd name="connsiteX112" fmla="*/ 1551276 w 3419856"/>
              <a:gd name="connsiteY112" fmla="*/ 2325506 h 2381967"/>
              <a:gd name="connsiteX113" fmla="*/ 1520167 w 3419856"/>
              <a:gd name="connsiteY113" fmla="*/ 2306817 h 2381967"/>
              <a:gd name="connsiteX114" fmla="*/ 1489060 w 3419856"/>
              <a:gd name="connsiteY114" fmla="*/ 2290201 h 2381967"/>
              <a:gd name="connsiteX115" fmla="*/ 1457952 w 3419856"/>
              <a:gd name="connsiteY115" fmla="*/ 2273588 h 2381967"/>
              <a:gd name="connsiteX116" fmla="*/ 1427878 w 3419856"/>
              <a:gd name="connsiteY116" fmla="*/ 2261127 h 2381967"/>
              <a:gd name="connsiteX117" fmla="*/ 1394696 w 3419856"/>
              <a:gd name="connsiteY117" fmla="*/ 2252820 h 2381967"/>
              <a:gd name="connsiteX118" fmla="*/ 1362553 w 3419856"/>
              <a:gd name="connsiteY118" fmla="*/ 2248666 h 2381967"/>
              <a:gd name="connsiteX119" fmla="*/ 1328331 w 3419856"/>
              <a:gd name="connsiteY119" fmla="*/ 2248666 h 2381967"/>
              <a:gd name="connsiteX120" fmla="*/ 1293075 w 3419856"/>
              <a:gd name="connsiteY120" fmla="*/ 2250744 h 2381967"/>
              <a:gd name="connsiteX121" fmla="*/ 1257820 w 3419856"/>
              <a:gd name="connsiteY121" fmla="*/ 2254895 h 2381967"/>
              <a:gd name="connsiteX122" fmla="*/ 1222563 w 3419856"/>
              <a:gd name="connsiteY122" fmla="*/ 2260090 h 2381967"/>
              <a:gd name="connsiteX123" fmla="*/ 1187307 w 3419856"/>
              <a:gd name="connsiteY123" fmla="*/ 2264241 h 2381967"/>
              <a:gd name="connsiteX124" fmla="*/ 1152051 w 3419856"/>
              <a:gd name="connsiteY124" fmla="*/ 2267357 h 2381967"/>
              <a:gd name="connsiteX125" fmla="*/ 1118869 w 3419856"/>
              <a:gd name="connsiteY125" fmla="*/ 2266320 h 2381967"/>
              <a:gd name="connsiteX126" fmla="*/ 1086724 w 3419856"/>
              <a:gd name="connsiteY126" fmla="*/ 2262165 h 2381967"/>
              <a:gd name="connsiteX127" fmla="*/ 1055614 w 3419856"/>
              <a:gd name="connsiteY127" fmla="*/ 2252820 h 2381967"/>
              <a:gd name="connsiteX128" fmla="*/ 1029692 w 3419856"/>
              <a:gd name="connsiteY128" fmla="*/ 2239321 h 2381967"/>
              <a:gd name="connsiteX129" fmla="*/ 1004805 w 3419856"/>
              <a:gd name="connsiteY129" fmla="*/ 2221667 h 2381967"/>
              <a:gd name="connsiteX130" fmla="*/ 983029 w 3419856"/>
              <a:gd name="connsiteY130" fmla="*/ 2200899 h 2381967"/>
              <a:gd name="connsiteX131" fmla="*/ 961251 w 3419856"/>
              <a:gd name="connsiteY131" fmla="*/ 2177015 h 2381967"/>
              <a:gd name="connsiteX132" fmla="*/ 941550 w 3419856"/>
              <a:gd name="connsiteY132" fmla="*/ 2152094 h 2381967"/>
              <a:gd name="connsiteX133" fmla="*/ 921848 w 3419856"/>
              <a:gd name="connsiteY133" fmla="*/ 2126133 h 2381967"/>
              <a:gd name="connsiteX134" fmla="*/ 902148 w 3419856"/>
              <a:gd name="connsiteY134" fmla="*/ 2100173 h 2381967"/>
              <a:gd name="connsiteX135" fmla="*/ 882446 w 3419856"/>
              <a:gd name="connsiteY135" fmla="*/ 2075251 h 2381967"/>
              <a:gd name="connsiteX136" fmla="*/ 861703 w 3419856"/>
              <a:gd name="connsiteY136" fmla="*/ 2051367 h 2381967"/>
              <a:gd name="connsiteX137" fmla="*/ 837855 w 3419856"/>
              <a:gd name="connsiteY137" fmla="*/ 2030599 h 2381967"/>
              <a:gd name="connsiteX138" fmla="*/ 815042 w 3419856"/>
              <a:gd name="connsiteY138" fmla="*/ 2011910 h 2381967"/>
              <a:gd name="connsiteX139" fmla="*/ 789121 w 3419856"/>
              <a:gd name="connsiteY139" fmla="*/ 1997373 h 2381967"/>
              <a:gd name="connsiteX140" fmla="*/ 761121 w 3419856"/>
              <a:gd name="connsiteY140" fmla="*/ 1984911 h 2381967"/>
              <a:gd name="connsiteX141" fmla="*/ 731051 w 3419856"/>
              <a:gd name="connsiteY141" fmla="*/ 1974526 h 2381967"/>
              <a:gd name="connsiteX142" fmla="*/ 699942 w 3419856"/>
              <a:gd name="connsiteY142" fmla="*/ 1965182 h 2381967"/>
              <a:gd name="connsiteX143" fmla="*/ 668832 w 3419856"/>
              <a:gd name="connsiteY143" fmla="*/ 1956875 h 2381967"/>
              <a:gd name="connsiteX144" fmla="*/ 636688 w 3419856"/>
              <a:gd name="connsiteY144" fmla="*/ 1948566 h 2381967"/>
              <a:gd name="connsiteX145" fmla="*/ 606616 w 3419856"/>
              <a:gd name="connsiteY145" fmla="*/ 1939222 h 2381967"/>
              <a:gd name="connsiteX146" fmla="*/ 576545 w 3419856"/>
              <a:gd name="connsiteY146" fmla="*/ 1928836 h 2381967"/>
              <a:gd name="connsiteX147" fmla="*/ 548549 w 3419856"/>
              <a:gd name="connsiteY147" fmla="*/ 1916375 h 2381967"/>
              <a:gd name="connsiteX148" fmla="*/ 523661 w 3419856"/>
              <a:gd name="connsiteY148" fmla="*/ 1900800 h 2381967"/>
              <a:gd name="connsiteX149" fmla="*/ 500847 w 3419856"/>
              <a:gd name="connsiteY149" fmla="*/ 1882108 h 2381967"/>
              <a:gd name="connsiteX150" fmla="*/ 482184 w 3419856"/>
              <a:gd name="connsiteY150" fmla="*/ 1859265 h 2381967"/>
              <a:gd name="connsiteX151" fmla="*/ 466628 w 3419856"/>
              <a:gd name="connsiteY151" fmla="*/ 1834342 h 2381967"/>
              <a:gd name="connsiteX152" fmla="*/ 454185 w 3419856"/>
              <a:gd name="connsiteY152" fmla="*/ 1806304 h 2381967"/>
              <a:gd name="connsiteX153" fmla="*/ 443817 w 3419856"/>
              <a:gd name="connsiteY153" fmla="*/ 1776191 h 2381967"/>
              <a:gd name="connsiteX154" fmla="*/ 434483 w 3419856"/>
              <a:gd name="connsiteY154" fmla="*/ 1746078 h 2381967"/>
              <a:gd name="connsiteX155" fmla="*/ 426188 w 3419856"/>
              <a:gd name="connsiteY155" fmla="*/ 1713887 h 2381967"/>
              <a:gd name="connsiteX156" fmla="*/ 417893 w 3419856"/>
              <a:gd name="connsiteY156" fmla="*/ 1682734 h 2381967"/>
              <a:gd name="connsiteX157" fmla="*/ 408561 w 3419856"/>
              <a:gd name="connsiteY157" fmla="*/ 1651582 h 2381967"/>
              <a:gd name="connsiteX158" fmla="*/ 398191 w 3419856"/>
              <a:gd name="connsiteY158" fmla="*/ 1621468 h 2381967"/>
              <a:gd name="connsiteX159" fmla="*/ 385747 w 3419856"/>
              <a:gd name="connsiteY159" fmla="*/ 1593431 h 2381967"/>
              <a:gd name="connsiteX160" fmla="*/ 371229 w 3419856"/>
              <a:gd name="connsiteY160" fmla="*/ 1567472 h 2381967"/>
              <a:gd name="connsiteX161" fmla="*/ 352563 w 3419856"/>
              <a:gd name="connsiteY161" fmla="*/ 1544627 h 2381967"/>
              <a:gd name="connsiteX162" fmla="*/ 331825 w 3419856"/>
              <a:gd name="connsiteY162" fmla="*/ 1520742 h 2381967"/>
              <a:gd name="connsiteX163" fmla="*/ 307976 w 3419856"/>
              <a:gd name="connsiteY163" fmla="*/ 1499975 h 2381967"/>
              <a:gd name="connsiteX164" fmla="*/ 283086 w 3419856"/>
              <a:gd name="connsiteY164" fmla="*/ 1480245 h 2381967"/>
              <a:gd name="connsiteX165" fmla="*/ 256126 w 3419856"/>
              <a:gd name="connsiteY165" fmla="*/ 1460515 h 2381967"/>
              <a:gd name="connsiteX166" fmla="*/ 230205 w 3419856"/>
              <a:gd name="connsiteY166" fmla="*/ 1440785 h 2381967"/>
              <a:gd name="connsiteX167" fmla="*/ 205317 w 3419856"/>
              <a:gd name="connsiteY167" fmla="*/ 1421055 h 2381967"/>
              <a:gd name="connsiteX168" fmla="*/ 181469 w 3419856"/>
              <a:gd name="connsiteY168" fmla="*/ 1399250 h 2381967"/>
              <a:gd name="connsiteX169" fmla="*/ 160728 w 3419856"/>
              <a:gd name="connsiteY169" fmla="*/ 1377443 h 2381967"/>
              <a:gd name="connsiteX170" fmla="*/ 143101 w 3419856"/>
              <a:gd name="connsiteY170" fmla="*/ 1352522 h 2381967"/>
              <a:gd name="connsiteX171" fmla="*/ 129621 w 3419856"/>
              <a:gd name="connsiteY171" fmla="*/ 1326561 h 2381967"/>
              <a:gd name="connsiteX172" fmla="*/ 120288 w 3419856"/>
              <a:gd name="connsiteY172" fmla="*/ 1295411 h 2381967"/>
              <a:gd name="connsiteX173" fmla="*/ 116141 w 3419856"/>
              <a:gd name="connsiteY173" fmla="*/ 1263220 h 2381967"/>
              <a:gd name="connsiteX174" fmla="*/ 115102 w 3419856"/>
              <a:gd name="connsiteY174" fmla="*/ 1229990 h 2381967"/>
              <a:gd name="connsiteX175" fmla="*/ 118215 w 3419856"/>
              <a:gd name="connsiteY175" fmla="*/ 1194686 h 2381967"/>
              <a:gd name="connsiteX176" fmla="*/ 122362 w 3419856"/>
              <a:gd name="connsiteY176" fmla="*/ 1159378 h 2381967"/>
              <a:gd name="connsiteX177" fmla="*/ 127547 w 3419856"/>
              <a:gd name="connsiteY177" fmla="*/ 1124072 h 2381967"/>
              <a:gd name="connsiteX178" fmla="*/ 131695 w 3419856"/>
              <a:gd name="connsiteY178" fmla="*/ 1088765 h 2381967"/>
              <a:gd name="connsiteX179" fmla="*/ 133767 w 3419856"/>
              <a:gd name="connsiteY179" fmla="*/ 1053460 h 2381967"/>
              <a:gd name="connsiteX180" fmla="*/ 133767 w 3419856"/>
              <a:gd name="connsiteY180" fmla="*/ 1019193 h 2381967"/>
              <a:gd name="connsiteX181" fmla="*/ 129621 w 3419856"/>
              <a:gd name="connsiteY181" fmla="*/ 987004 h 2381967"/>
              <a:gd name="connsiteX182" fmla="*/ 121324 w 3419856"/>
              <a:gd name="connsiteY182" fmla="*/ 954811 h 2381967"/>
              <a:gd name="connsiteX183" fmla="*/ 108883 w 3419856"/>
              <a:gd name="connsiteY183" fmla="*/ 924698 h 2381967"/>
              <a:gd name="connsiteX184" fmla="*/ 92290 w 3419856"/>
              <a:gd name="connsiteY184" fmla="*/ 893546 h 2381967"/>
              <a:gd name="connsiteX185" fmla="*/ 75700 w 3419856"/>
              <a:gd name="connsiteY185" fmla="*/ 862396 h 2381967"/>
              <a:gd name="connsiteX186" fmla="*/ 57035 w 3419856"/>
              <a:gd name="connsiteY186" fmla="*/ 831242 h 2381967"/>
              <a:gd name="connsiteX187" fmla="*/ 39405 w 3419856"/>
              <a:gd name="connsiteY187" fmla="*/ 801127 h 2381967"/>
              <a:gd name="connsiteX188" fmla="*/ 23851 w 3419856"/>
              <a:gd name="connsiteY188" fmla="*/ 768938 h 2381967"/>
              <a:gd name="connsiteX189" fmla="*/ 11407 w 3419856"/>
              <a:gd name="connsiteY189" fmla="*/ 737784 h 2381967"/>
              <a:gd name="connsiteX190" fmla="*/ 3112 w 3419856"/>
              <a:gd name="connsiteY190" fmla="*/ 705593 h 2381967"/>
              <a:gd name="connsiteX191" fmla="*/ 0 w 3419856"/>
              <a:gd name="connsiteY191" fmla="*/ 672365 h 2381967"/>
              <a:gd name="connsiteX192" fmla="*/ 3112 w 3419856"/>
              <a:gd name="connsiteY192" fmla="*/ 639136 h 2381967"/>
              <a:gd name="connsiteX193" fmla="*/ 11407 w 3419856"/>
              <a:gd name="connsiteY193" fmla="*/ 606946 h 2381967"/>
              <a:gd name="connsiteX194" fmla="*/ 23851 w 3419856"/>
              <a:gd name="connsiteY194" fmla="*/ 575795 h 2381967"/>
              <a:gd name="connsiteX195" fmla="*/ 39405 w 3419856"/>
              <a:gd name="connsiteY195" fmla="*/ 543604 h 2381967"/>
              <a:gd name="connsiteX196" fmla="*/ 57035 w 3419856"/>
              <a:gd name="connsiteY196" fmla="*/ 513490 h 2381967"/>
              <a:gd name="connsiteX197" fmla="*/ 75700 w 3419856"/>
              <a:gd name="connsiteY197" fmla="*/ 482338 h 2381967"/>
              <a:gd name="connsiteX198" fmla="*/ 92290 w 3419856"/>
              <a:gd name="connsiteY198" fmla="*/ 451184 h 2381967"/>
              <a:gd name="connsiteX199" fmla="*/ 108883 w 3419856"/>
              <a:gd name="connsiteY199" fmla="*/ 420032 h 2381967"/>
              <a:gd name="connsiteX200" fmla="*/ 121324 w 3419856"/>
              <a:gd name="connsiteY200" fmla="*/ 389919 h 2381967"/>
              <a:gd name="connsiteX201" fmla="*/ 129621 w 3419856"/>
              <a:gd name="connsiteY201" fmla="*/ 357729 h 2381967"/>
              <a:gd name="connsiteX202" fmla="*/ 133767 w 3419856"/>
              <a:gd name="connsiteY202" fmla="*/ 325538 h 2381967"/>
              <a:gd name="connsiteX203" fmla="*/ 133767 w 3419856"/>
              <a:gd name="connsiteY203" fmla="*/ 291271 h 2381967"/>
              <a:gd name="connsiteX204" fmla="*/ 131695 w 3419856"/>
              <a:gd name="connsiteY204" fmla="*/ 255964 h 2381967"/>
              <a:gd name="connsiteX205" fmla="*/ 127547 w 3419856"/>
              <a:gd name="connsiteY205" fmla="*/ 220661 h 2381967"/>
              <a:gd name="connsiteX206" fmla="*/ 122362 w 3419856"/>
              <a:gd name="connsiteY206" fmla="*/ 185353 h 2381967"/>
              <a:gd name="connsiteX207" fmla="*/ 118215 w 3419856"/>
              <a:gd name="connsiteY207" fmla="*/ 150047 h 2381967"/>
              <a:gd name="connsiteX208" fmla="*/ 115102 w 3419856"/>
              <a:gd name="connsiteY208" fmla="*/ 114742 h 2381967"/>
              <a:gd name="connsiteX209" fmla="*/ 116141 w 3419856"/>
              <a:gd name="connsiteY209" fmla="*/ 81512 h 2381967"/>
              <a:gd name="connsiteX210" fmla="*/ 120288 w 3419856"/>
              <a:gd name="connsiteY210" fmla="*/ 49321 h 2381967"/>
              <a:gd name="connsiteX211" fmla="*/ 129621 w 3419856"/>
              <a:gd name="connsiteY211" fmla="*/ 18169 h 238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3419856" h="2381967">
                <a:moveTo>
                  <a:pt x="139056" y="0"/>
                </a:moveTo>
                <a:lnTo>
                  <a:pt x="3280802" y="0"/>
                </a:lnTo>
                <a:lnTo>
                  <a:pt x="3290236" y="18169"/>
                </a:lnTo>
                <a:lnTo>
                  <a:pt x="3299570" y="49321"/>
                </a:lnTo>
                <a:lnTo>
                  <a:pt x="3303718" y="81512"/>
                </a:lnTo>
                <a:lnTo>
                  <a:pt x="3304755" y="114742"/>
                </a:lnTo>
                <a:lnTo>
                  <a:pt x="3301642" y="150047"/>
                </a:lnTo>
                <a:lnTo>
                  <a:pt x="3297498" y="185353"/>
                </a:lnTo>
                <a:lnTo>
                  <a:pt x="3292312" y="220661"/>
                </a:lnTo>
                <a:lnTo>
                  <a:pt x="3288164" y="255964"/>
                </a:lnTo>
                <a:lnTo>
                  <a:pt x="3286089" y="291271"/>
                </a:lnTo>
                <a:lnTo>
                  <a:pt x="3286089" y="325538"/>
                </a:lnTo>
                <a:lnTo>
                  <a:pt x="3290236" y="357729"/>
                </a:lnTo>
                <a:lnTo>
                  <a:pt x="3298533" y="389919"/>
                </a:lnTo>
                <a:lnTo>
                  <a:pt x="3310976" y="420032"/>
                </a:lnTo>
                <a:lnTo>
                  <a:pt x="3326531" y="451184"/>
                </a:lnTo>
                <a:lnTo>
                  <a:pt x="3344160" y="482338"/>
                </a:lnTo>
                <a:lnTo>
                  <a:pt x="3362823" y="513490"/>
                </a:lnTo>
                <a:lnTo>
                  <a:pt x="3380451" y="543604"/>
                </a:lnTo>
                <a:lnTo>
                  <a:pt x="3396007" y="575795"/>
                </a:lnTo>
                <a:lnTo>
                  <a:pt x="3408449" y="606946"/>
                </a:lnTo>
                <a:lnTo>
                  <a:pt x="3416747" y="639136"/>
                </a:lnTo>
                <a:lnTo>
                  <a:pt x="3419856" y="672365"/>
                </a:lnTo>
                <a:lnTo>
                  <a:pt x="3416747" y="705593"/>
                </a:lnTo>
                <a:lnTo>
                  <a:pt x="3408449" y="737784"/>
                </a:lnTo>
                <a:lnTo>
                  <a:pt x="3396007" y="768938"/>
                </a:lnTo>
                <a:lnTo>
                  <a:pt x="3380451" y="801127"/>
                </a:lnTo>
                <a:lnTo>
                  <a:pt x="3362823" y="831242"/>
                </a:lnTo>
                <a:lnTo>
                  <a:pt x="3344160" y="862396"/>
                </a:lnTo>
                <a:lnTo>
                  <a:pt x="3326531" y="893546"/>
                </a:lnTo>
                <a:lnTo>
                  <a:pt x="3310976" y="924698"/>
                </a:lnTo>
                <a:lnTo>
                  <a:pt x="3298533" y="954811"/>
                </a:lnTo>
                <a:lnTo>
                  <a:pt x="3290236" y="987004"/>
                </a:lnTo>
                <a:lnTo>
                  <a:pt x="3286089" y="1019193"/>
                </a:lnTo>
                <a:lnTo>
                  <a:pt x="3286089" y="1053460"/>
                </a:lnTo>
                <a:lnTo>
                  <a:pt x="3288164" y="1088765"/>
                </a:lnTo>
                <a:lnTo>
                  <a:pt x="3292312" y="1124072"/>
                </a:lnTo>
                <a:lnTo>
                  <a:pt x="3297498" y="1159378"/>
                </a:lnTo>
                <a:lnTo>
                  <a:pt x="3301642" y="1194686"/>
                </a:lnTo>
                <a:lnTo>
                  <a:pt x="3304755" y="1229990"/>
                </a:lnTo>
                <a:lnTo>
                  <a:pt x="3303718" y="1263220"/>
                </a:lnTo>
                <a:lnTo>
                  <a:pt x="3299570" y="1295411"/>
                </a:lnTo>
                <a:lnTo>
                  <a:pt x="3290236" y="1326561"/>
                </a:lnTo>
                <a:lnTo>
                  <a:pt x="3276757" y="1352522"/>
                </a:lnTo>
                <a:lnTo>
                  <a:pt x="3259131" y="1377443"/>
                </a:lnTo>
                <a:lnTo>
                  <a:pt x="3238390" y="1399250"/>
                </a:lnTo>
                <a:lnTo>
                  <a:pt x="3214539" y="1421055"/>
                </a:lnTo>
                <a:lnTo>
                  <a:pt x="3189654" y="1440785"/>
                </a:lnTo>
                <a:lnTo>
                  <a:pt x="3163731" y="1460515"/>
                </a:lnTo>
                <a:lnTo>
                  <a:pt x="3137807" y="1480245"/>
                </a:lnTo>
                <a:lnTo>
                  <a:pt x="3111883" y="1499975"/>
                </a:lnTo>
                <a:lnTo>
                  <a:pt x="3088033" y="1520742"/>
                </a:lnTo>
                <a:lnTo>
                  <a:pt x="3067293" y="1544627"/>
                </a:lnTo>
                <a:lnTo>
                  <a:pt x="3048628" y="1567472"/>
                </a:lnTo>
                <a:lnTo>
                  <a:pt x="3034111" y="1593431"/>
                </a:lnTo>
                <a:lnTo>
                  <a:pt x="3021667" y="1621468"/>
                </a:lnTo>
                <a:lnTo>
                  <a:pt x="3011299" y="1651582"/>
                </a:lnTo>
                <a:lnTo>
                  <a:pt x="3001966" y="1682734"/>
                </a:lnTo>
                <a:lnTo>
                  <a:pt x="2993671" y="1713887"/>
                </a:lnTo>
                <a:lnTo>
                  <a:pt x="2985375" y="1746078"/>
                </a:lnTo>
                <a:lnTo>
                  <a:pt x="2976043" y="1776191"/>
                </a:lnTo>
                <a:lnTo>
                  <a:pt x="2965673" y="1806304"/>
                </a:lnTo>
                <a:lnTo>
                  <a:pt x="2953230" y="1834342"/>
                </a:lnTo>
                <a:lnTo>
                  <a:pt x="2937675" y="1859265"/>
                </a:lnTo>
                <a:lnTo>
                  <a:pt x="2919011" y="1882108"/>
                </a:lnTo>
                <a:lnTo>
                  <a:pt x="2896195" y="1900800"/>
                </a:lnTo>
                <a:lnTo>
                  <a:pt x="2871309" y="1916375"/>
                </a:lnTo>
                <a:lnTo>
                  <a:pt x="2843314" y="1928836"/>
                </a:lnTo>
                <a:lnTo>
                  <a:pt x="2813241" y="1939222"/>
                </a:lnTo>
                <a:lnTo>
                  <a:pt x="2783169" y="1948566"/>
                </a:lnTo>
                <a:lnTo>
                  <a:pt x="2751023" y="1956875"/>
                </a:lnTo>
                <a:lnTo>
                  <a:pt x="2719917" y="1965182"/>
                </a:lnTo>
                <a:lnTo>
                  <a:pt x="2688807" y="1974526"/>
                </a:lnTo>
                <a:lnTo>
                  <a:pt x="2658737" y="1984911"/>
                </a:lnTo>
                <a:lnTo>
                  <a:pt x="2630739" y="1997373"/>
                </a:lnTo>
                <a:lnTo>
                  <a:pt x="2604814" y="2011910"/>
                </a:lnTo>
                <a:lnTo>
                  <a:pt x="2582001" y="2030599"/>
                </a:lnTo>
                <a:lnTo>
                  <a:pt x="2558153" y="2051367"/>
                </a:lnTo>
                <a:lnTo>
                  <a:pt x="2537413" y="2075251"/>
                </a:lnTo>
                <a:lnTo>
                  <a:pt x="2517711" y="2100173"/>
                </a:lnTo>
                <a:lnTo>
                  <a:pt x="2498009" y="2126133"/>
                </a:lnTo>
                <a:lnTo>
                  <a:pt x="2478308" y="2152094"/>
                </a:lnTo>
                <a:lnTo>
                  <a:pt x="2458607" y="2177015"/>
                </a:lnTo>
                <a:lnTo>
                  <a:pt x="2436829" y="2200899"/>
                </a:lnTo>
                <a:lnTo>
                  <a:pt x="2415053" y="2221667"/>
                </a:lnTo>
                <a:lnTo>
                  <a:pt x="2390167" y="2239321"/>
                </a:lnTo>
                <a:lnTo>
                  <a:pt x="2364243" y="2252820"/>
                </a:lnTo>
                <a:lnTo>
                  <a:pt x="2333135" y="2262165"/>
                </a:lnTo>
                <a:lnTo>
                  <a:pt x="2300989" y="2266320"/>
                </a:lnTo>
                <a:lnTo>
                  <a:pt x="2267807" y="2267357"/>
                </a:lnTo>
                <a:lnTo>
                  <a:pt x="2232551" y="2264241"/>
                </a:lnTo>
                <a:lnTo>
                  <a:pt x="2197294" y="2260090"/>
                </a:lnTo>
                <a:lnTo>
                  <a:pt x="2162036" y="2254895"/>
                </a:lnTo>
                <a:lnTo>
                  <a:pt x="2126782" y="2250744"/>
                </a:lnTo>
                <a:lnTo>
                  <a:pt x="2091526" y="2248666"/>
                </a:lnTo>
                <a:lnTo>
                  <a:pt x="2057307" y="2248666"/>
                </a:lnTo>
                <a:lnTo>
                  <a:pt x="2025161" y="2252820"/>
                </a:lnTo>
                <a:lnTo>
                  <a:pt x="1993014" y="2261127"/>
                </a:lnTo>
                <a:lnTo>
                  <a:pt x="1961906" y="2273588"/>
                </a:lnTo>
                <a:lnTo>
                  <a:pt x="1930799" y="2290201"/>
                </a:lnTo>
                <a:lnTo>
                  <a:pt x="1899689" y="2306817"/>
                </a:lnTo>
                <a:lnTo>
                  <a:pt x="1868581" y="2325506"/>
                </a:lnTo>
                <a:lnTo>
                  <a:pt x="1838509" y="2343160"/>
                </a:lnTo>
                <a:lnTo>
                  <a:pt x="1806363" y="2358737"/>
                </a:lnTo>
                <a:lnTo>
                  <a:pt x="1775255" y="2371199"/>
                </a:lnTo>
                <a:lnTo>
                  <a:pt x="1743111" y="2379506"/>
                </a:lnTo>
                <a:lnTo>
                  <a:pt x="1716882" y="2381967"/>
                </a:lnTo>
                <a:lnTo>
                  <a:pt x="1702975" y="2381967"/>
                </a:lnTo>
                <a:lnTo>
                  <a:pt x="1676745" y="2379506"/>
                </a:lnTo>
                <a:lnTo>
                  <a:pt x="1644602" y="2371199"/>
                </a:lnTo>
                <a:lnTo>
                  <a:pt x="1613493" y="2358737"/>
                </a:lnTo>
                <a:lnTo>
                  <a:pt x="1581347" y="2343160"/>
                </a:lnTo>
                <a:lnTo>
                  <a:pt x="1551276" y="2325506"/>
                </a:lnTo>
                <a:lnTo>
                  <a:pt x="1520167" y="2306817"/>
                </a:lnTo>
                <a:lnTo>
                  <a:pt x="1489060" y="2290201"/>
                </a:lnTo>
                <a:lnTo>
                  <a:pt x="1457952" y="2273588"/>
                </a:lnTo>
                <a:lnTo>
                  <a:pt x="1427878" y="2261127"/>
                </a:lnTo>
                <a:lnTo>
                  <a:pt x="1394696" y="2252820"/>
                </a:lnTo>
                <a:lnTo>
                  <a:pt x="1362553" y="2248666"/>
                </a:lnTo>
                <a:lnTo>
                  <a:pt x="1328331" y="2248666"/>
                </a:lnTo>
                <a:lnTo>
                  <a:pt x="1293075" y="2250744"/>
                </a:lnTo>
                <a:lnTo>
                  <a:pt x="1257820" y="2254895"/>
                </a:lnTo>
                <a:lnTo>
                  <a:pt x="1222563" y="2260090"/>
                </a:lnTo>
                <a:lnTo>
                  <a:pt x="1187307" y="2264241"/>
                </a:lnTo>
                <a:lnTo>
                  <a:pt x="1152051" y="2267357"/>
                </a:lnTo>
                <a:lnTo>
                  <a:pt x="1118869" y="2266320"/>
                </a:lnTo>
                <a:lnTo>
                  <a:pt x="1086724" y="2262165"/>
                </a:lnTo>
                <a:lnTo>
                  <a:pt x="1055614" y="2252820"/>
                </a:lnTo>
                <a:lnTo>
                  <a:pt x="1029692" y="2239321"/>
                </a:lnTo>
                <a:lnTo>
                  <a:pt x="1004805" y="2221667"/>
                </a:lnTo>
                <a:lnTo>
                  <a:pt x="983029" y="2200899"/>
                </a:lnTo>
                <a:lnTo>
                  <a:pt x="961251" y="2177015"/>
                </a:lnTo>
                <a:lnTo>
                  <a:pt x="941550" y="2152094"/>
                </a:lnTo>
                <a:lnTo>
                  <a:pt x="921848" y="2126133"/>
                </a:lnTo>
                <a:lnTo>
                  <a:pt x="902148" y="2100173"/>
                </a:lnTo>
                <a:lnTo>
                  <a:pt x="882446" y="2075251"/>
                </a:lnTo>
                <a:lnTo>
                  <a:pt x="861703" y="2051367"/>
                </a:lnTo>
                <a:lnTo>
                  <a:pt x="837855" y="2030599"/>
                </a:lnTo>
                <a:lnTo>
                  <a:pt x="815042" y="2011910"/>
                </a:lnTo>
                <a:lnTo>
                  <a:pt x="789121" y="1997373"/>
                </a:lnTo>
                <a:lnTo>
                  <a:pt x="761121" y="1984911"/>
                </a:lnTo>
                <a:lnTo>
                  <a:pt x="731051" y="1974526"/>
                </a:lnTo>
                <a:lnTo>
                  <a:pt x="699942" y="1965182"/>
                </a:lnTo>
                <a:lnTo>
                  <a:pt x="668832" y="1956875"/>
                </a:lnTo>
                <a:lnTo>
                  <a:pt x="636688" y="1948566"/>
                </a:lnTo>
                <a:lnTo>
                  <a:pt x="606616" y="1939222"/>
                </a:lnTo>
                <a:lnTo>
                  <a:pt x="576545" y="1928836"/>
                </a:lnTo>
                <a:lnTo>
                  <a:pt x="548549" y="1916375"/>
                </a:lnTo>
                <a:lnTo>
                  <a:pt x="523661" y="1900800"/>
                </a:lnTo>
                <a:lnTo>
                  <a:pt x="500847" y="1882108"/>
                </a:lnTo>
                <a:lnTo>
                  <a:pt x="482184" y="1859265"/>
                </a:lnTo>
                <a:lnTo>
                  <a:pt x="466628" y="1834342"/>
                </a:lnTo>
                <a:lnTo>
                  <a:pt x="454185" y="1806304"/>
                </a:lnTo>
                <a:lnTo>
                  <a:pt x="443817" y="1776191"/>
                </a:lnTo>
                <a:lnTo>
                  <a:pt x="434483" y="1746078"/>
                </a:lnTo>
                <a:lnTo>
                  <a:pt x="426188" y="1713887"/>
                </a:lnTo>
                <a:lnTo>
                  <a:pt x="417893" y="1682734"/>
                </a:lnTo>
                <a:lnTo>
                  <a:pt x="408561" y="1651582"/>
                </a:lnTo>
                <a:lnTo>
                  <a:pt x="398191" y="1621468"/>
                </a:lnTo>
                <a:lnTo>
                  <a:pt x="385747" y="1593431"/>
                </a:lnTo>
                <a:lnTo>
                  <a:pt x="371229" y="1567472"/>
                </a:lnTo>
                <a:lnTo>
                  <a:pt x="352563" y="1544627"/>
                </a:lnTo>
                <a:lnTo>
                  <a:pt x="331825" y="1520742"/>
                </a:lnTo>
                <a:lnTo>
                  <a:pt x="307976" y="1499975"/>
                </a:lnTo>
                <a:lnTo>
                  <a:pt x="283086" y="1480245"/>
                </a:lnTo>
                <a:lnTo>
                  <a:pt x="256126" y="1460515"/>
                </a:lnTo>
                <a:lnTo>
                  <a:pt x="230205" y="1440785"/>
                </a:lnTo>
                <a:lnTo>
                  <a:pt x="205317" y="1421055"/>
                </a:lnTo>
                <a:lnTo>
                  <a:pt x="181469" y="1399250"/>
                </a:lnTo>
                <a:lnTo>
                  <a:pt x="160728" y="1377443"/>
                </a:lnTo>
                <a:lnTo>
                  <a:pt x="143101" y="1352522"/>
                </a:lnTo>
                <a:lnTo>
                  <a:pt x="129621" y="1326561"/>
                </a:lnTo>
                <a:lnTo>
                  <a:pt x="120288" y="1295411"/>
                </a:lnTo>
                <a:lnTo>
                  <a:pt x="116141" y="1263220"/>
                </a:lnTo>
                <a:lnTo>
                  <a:pt x="115102" y="1229990"/>
                </a:lnTo>
                <a:lnTo>
                  <a:pt x="118215" y="1194686"/>
                </a:lnTo>
                <a:lnTo>
                  <a:pt x="122362" y="1159378"/>
                </a:lnTo>
                <a:lnTo>
                  <a:pt x="127547" y="1124072"/>
                </a:lnTo>
                <a:lnTo>
                  <a:pt x="131695" y="1088765"/>
                </a:lnTo>
                <a:lnTo>
                  <a:pt x="133767" y="1053460"/>
                </a:lnTo>
                <a:lnTo>
                  <a:pt x="133767" y="1019193"/>
                </a:lnTo>
                <a:lnTo>
                  <a:pt x="129621" y="987004"/>
                </a:lnTo>
                <a:lnTo>
                  <a:pt x="121324" y="954811"/>
                </a:lnTo>
                <a:lnTo>
                  <a:pt x="108883" y="924698"/>
                </a:lnTo>
                <a:lnTo>
                  <a:pt x="92290" y="893546"/>
                </a:lnTo>
                <a:lnTo>
                  <a:pt x="75700" y="862396"/>
                </a:lnTo>
                <a:lnTo>
                  <a:pt x="57035" y="831242"/>
                </a:lnTo>
                <a:lnTo>
                  <a:pt x="39405" y="801127"/>
                </a:lnTo>
                <a:lnTo>
                  <a:pt x="23851" y="768938"/>
                </a:lnTo>
                <a:lnTo>
                  <a:pt x="11407" y="737784"/>
                </a:lnTo>
                <a:lnTo>
                  <a:pt x="3112" y="705593"/>
                </a:lnTo>
                <a:lnTo>
                  <a:pt x="0" y="672365"/>
                </a:lnTo>
                <a:lnTo>
                  <a:pt x="3112" y="639136"/>
                </a:lnTo>
                <a:lnTo>
                  <a:pt x="11407" y="606946"/>
                </a:lnTo>
                <a:lnTo>
                  <a:pt x="23851" y="575795"/>
                </a:lnTo>
                <a:lnTo>
                  <a:pt x="39405" y="543604"/>
                </a:lnTo>
                <a:lnTo>
                  <a:pt x="57035" y="513490"/>
                </a:lnTo>
                <a:lnTo>
                  <a:pt x="75700" y="482338"/>
                </a:lnTo>
                <a:lnTo>
                  <a:pt x="92290" y="451184"/>
                </a:lnTo>
                <a:lnTo>
                  <a:pt x="108883" y="420032"/>
                </a:lnTo>
                <a:lnTo>
                  <a:pt x="121324" y="389919"/>
                </a:lnTo>
                <a:lnTo>
                  <a:pt x="129621" y="357729"/>
                </a:lnTo>
                <a:lnTo>
                  <a:pt x="133767" y="325538"/>
                </a:lnTo>
                <a:lnTo>
                  <a:pt x="133767" y="291271"/>
                </a:lnTo>
                <a:lnTo>
                  <a:pt x="131695" y="255964"/>
                </a:lnTo>
                <a:lnTo>
                  <a:pt x="127547" y="220661"/>
                </a:lnTo>
                <a:lnTo>
                  <a:pt x="122362" y="185353"/>
                </a:lnTo>
                <a:lnTo>
                  <a:pt x="118215" y="150047"/>
                </a:lnTo>
                <a:lnTo>
                  <a:pt x="115102" y="114742"/>
                </a:lnTo>
                <a:lnTo>
                  <a:pt x="116141" y="81512"/>
                </a:lnTo>
                <a:lnTo>
                  <a:pt x="120288" y="49321"/>
                </a:lnTo>
                <a:lnTo>
                  <a:pt x="129621" y="181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az 4" descr="Obraz zawierający wewnątrz, siedzi, stół, talerz&#10;&#10;Opis wygenerowany automatycznie">
            <a:extLst>
              <a:ext uri="{FF2B5EF4-FFF2-40B4-BE49-F238E27FC236}">
                <a16:creationId xmlns:a16="http://schemas.microsoft.com/office/drawing/2014/main" id="{FBAF5E8E-A157-1647-B083-734CCA85E4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680" y="211668"/>
            <a:ext cx="2068348" cy="1551261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EAF7716-6CAC-4879-B1D5-7239A9331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4044" y="2427725"/>
            <a:ext cx="4377957" cy="4450315"/>
          </a:xfrm>
          <a:custGeom>
            <a:avLst/>
            <a:gdLst>
              <a:gd name="connsiteX0" fmla="*/ 2852930 w 4377957"/>
              <a:gd name="connsiteY0" fmla="*/ 0 h 4450315"/>
              <a:gd name="connsiteX1" fmla="*/ 2908292 w 4377957"/>
              <a:gd name="connsiteY1" fmla="*/ 5196 h 4450315"/>
              <a:gd name="connsiteX2" fmla="*/ 2961923 w 4377957"/>
              <a:gd name="connsiteY2" fmla="*/ 19057 h 4450315"/>
              <a:gd name="connsiteX3" fmla="*/ 3013826 w 4377957"/>
              <a:gd name="connsiteY3" fmla="*/ 39849 h 4450315"/>
              <a:gd name="connsiteX4" fmla="*/ 3067459 w 4377957"/>
              <a:gd name="connsiteY4" fmla="*/ 65835 h 4450315"/>
              <a:gd name="connsiteX5" fmla="*/ 3117633 w 4377957"/>
              <a:gd name="connsiteY5" fmla="*/ 95289 h 4450315"/>
              <a:gd name="connsiteX6" fmla="*/ 3169535 w 4377957"/>
              <a:gd name="connsiteY6" fmla="*/ 126477 h 4450315"/>
              <a:gd name="connsiteX7" fmla="*/ 3221440 w 4377957"/>
              <a:gd name="connsiteY7" fmla="*/ 154193 h 4450315"/>
              <a:gd name="connsiteX8" fmla="*/ 3273340 w 4377957"/>
              <a:gd name="connsiteY8" fmla="*/ 181912 h 4450315"/>
              <a:gd name="connsiteX9" fmla="*/ 3325243 w 4377957"/>
              <a:gd name="connsiteY9" fmla="*/ 202703 h 4450315"/>
              <a:gd name="connsiteX10" fmla="*/ 3378878 w 4377957"/>
              <a:gd name="connsiteY10" fmla="*/ 216564 h 4450315"/>
              <a:gd name="connsiteX11" fmla="*/ 3432511 w 4377957"/>
              <a:gd name="connsiteY11" fmla="*/ 223495 h 4450315"/>
              <a:gd name="connsiteX12" fmla="*/ 3489604 w 4377957"/>
              <a:gd name="connsiteY12" fmla="*/ 223495 h 4450315"/>
              <a:gd name="connsiteX13" fmla="*/ 3548428 w 4377957"/>
              <a:gd name="connsiteY13" fmla="*/ 220033 h 4450315"/>
              <a:gd name="connsiteX14" fmla="*/ 3607247 w 4377957"/>
              <a:gd name="connsiteY14" fmla="*/ 213100 h 4450315"/>
              <a:gd name="connsiteX15" fmla="*/ 3666073 w 4377957"/>
              <a:gd name="connsiteY15" fmla="*/ 204438 h 4450315"/>
              <a:gd name="connsiteX16" fmla="*/ 3724899 w 4377957"/>
              <a:gd name="connsiteY16" fmla="*/ 197507 h 4450315"/>
              <a:gd name="connsiteX17" fmla="*/ 3783720 w 4377957"/>
              <a:gd name="connsiteY17" fmla="*/ 192307 h 4450315"/>
              <a:gd name="connsiteX18" fmla="*/ 3839084 w 4377957"/>
              <a:gd name="connsiteY18" fmla="*/ 194041 h 4450315"/>
              <a:gd name="connsiteX19" fmla="*/ 3892717 w 4377957"/>
              <a:gd name="connsiteY19" fmla="*/ 200973 h 4450315"/>
              <a:gd name="connsiteX20" fmla="*/ 3944620 w 4377957"/>
              <a:gd name="connsiteY20" fmla="*/ 216564 h 4450315"/>
              <a:gd name="connsiteX21" fmla="*/ 3987873 w 4377957"/>
              <a:gd name="connsiteY21" fmla="*/ 239088 h 4450315"/>
              <a:gd name="connsiteX22" fmla="*/ 4029393 w 4377957"/>
              <a:gd name="connsiteY22" fmla="*/ 268542 h 4450315"/>
              <a:gd name="connsiteX23" fmla="*/ 4065726 w 4377957"/>
              <a:gd name="connsiteY23" fmla="*/ 303191 h 4450315"/>
              <a:gd name="connsiteX24" fmla="*/ 4102060 w 4377957"/>
              <a:gd name="connsiteY24" fmla="*/ 343038 h 4450315"/>
              <a:gd name="connsiteX25" fmla="*/ 4134931 w 4377957"/>
              <a:gd name="connsiteY25" fmla="*/ 384619 h 4450315"/>
              <a:gd name="connsiteX26" fmla="*/ 4167801 w 4377957"/>
              <a:gd name="connsiteY26" fmla="*/ 427932 h 4450315"/>
              <a:gd name="connsiteX27" fmla="*/ 4200673 w 4377957"/>
              <a:gd name="connsiteY27" fmla="*/ 471246 h 4450315"/>
              <a:gd name="connsiteX28" fmla="*/ 4233545 w 4377957"/>
              <a:gd name="connsiteY28" fmla="*/ 512829 h 4450315"/>
              <a:gd name="connsiteX29" fmla="*/ 4268148 w 4377957"/>
              <a:gd name="connsiteY29" fmla="*/ 552676 h 4450315"/>
              <a:gd name="connsiteX30" fmla="*/ 4307937 w 4377957"/>
              <a:gd name="connsiteY30" fmla="*/ 587327 h 4450315"/>
              <a:gd name="connsiteX31" fmla="*/ 4346000 w 4377957"/>
              <a:gd name="connsiteY31" fmla="*/ 618515 h 4450315"/>
              <a:gd name="connsiteX32" fmla="*/ 4377957 w 4377957"/>
              <a:gd name="connsiteY32" fmla="*/ 636433 h 4450315"/>
              <a:gd name="connsiteX33" fmla="*/ 4377957 w 4377957"/>
              <a:gd name="connsiteY33" fmla="*/ 4450315 h 4450315"/>
              <a:gd name="connsiteX34" fmla="*/ 668945 w 4377957"/>
              <a:gd name="connsiteY34" fmla="*/ 4450315 h 4450315"/>
              <a:gd name="connsiteX35" fmla="*/ 664361 w 4377957"/>
              <a:gd name="connsiteY35" fmla="*/ 4437001 h 4450315"/>
              <a:gd name="connsiteX36" fmla="*/ 643600 w 4377957"/>
              <a:gd name="connsiteY36" fmla="*/ 4390224 h 4450315"/>
              <a:gd name="connsiteX37" fmla="*/ 619377 w 4377957"/>
              <a:gd name="connsiteY37" fmla="*/ 4346912 h 4450315"/>
              <a:gd name="connsiteX38" fmla="*/ 588233 w 4377957"/>
              <a:gd name="connsiteY38" fmla="*/ 4308796 h 4450315"/>
              <a:gd name="connsiteX39" fmla="*/ 553633 w 4377957"/>
              <a:gd name="connsiteY39" fmla="*/ 4268947 h 4450315"/>
              <a:gd name="connsiteX40" fmla="*/ 513841 w 4377957"/>
              <a:gd name="connsiteY40" fmla="*/ 4234297 h 4450315"/>
              <a:gd name="connsiteX41" fmla="*/ 472315 w 4377957"/>
              <a:gd name="connsiteY41" fmla="*/ 4201379 h 4450315"/>
              <a:gd name="connsiteX42" fmla="*/ 427334 w 4377957"/>
              <a:gd name="connsiteY42" fmla="*/ 4168460 h 4450315"/>
              <a:gd name="connsiteX43" fmla="*/ 384085 w 4377957"/>
              <a:gd name="connsiteY43" fmla="*/ 4135541 h 4450315"/>
              <a:gd name="connsiteX44" fmla="*/ 342561 w 4377957"/>
              <a:gd name="connsiteY44" fmla="*/ 4102623 h 4450315"/>
              <a:gd name="connsiteX45" fmla="*/ 302772 w 4377957"/>
              <a:gd name="connsiteY45" fmla="*/ 4066242 h 4450315"/>
              <a:gd name="connsiteX46" fmla="*/ 268167 w 4377957"/>
              <a:gd name="connsiteY46" fmla="*/ 4029859 h 4450315"/>
              <a:gd name="connsiteX47" fmla="*/ 238756 w 4377957"/>
              <a:gd name="connsiteY47" fmla="*/ 3988279 h 4450315"/>
              <a:gd name="connsiteX48" fmla="*/ 216266 w 4377957"/>
              <a:gd name="connsiteY48" fmla="*/ 3944965 h 4450315"/>
              <a:gd name="connsiteX49" fmla="*/ 200693 w 4377957"/>
              <a:gd name="connsiteY49" fmla="*/ 3892992 h 4450315"/>
              <a:gd name="connsiteX50" fmla="*/ 193775 w 4377957"/>
              <a:gd name="connsiteY50" fmla="*/ 3839283 h 4450315"/>
              <a:gd name="connsiteX51" fmla="*/ 192042 w 4377957"/>
              <a:gd name="connsiteY51" fmla="*/ 3783841 h 4450315"/>
              <a:gd name="connsiteX52" fmla="*/ 197236 w 4377957"/>
              <a:gd name="connsiteY52" fmla="*/ 3724937 h 4450315"/>
              <a:gd name="connsiteX53" fmla="*/ 204155 w 4377957"/>
              <a:gd name="connsiteY53" fmla="*/ 3666029 h 4450315"/>
              <a:gd name="connsiteX54" fmla="*/ 212805 w 4377957"/>
              <a:gd name="connsiteY54" fmla="*/ 3607122 h 4450315"/>
              <a:gd name="connsiteX55" fmla="*/ 219726 w 4377957"/>
              <a:gd name="connsiteY55" fmla="*/ 3548214 h 4450315"/>
              <a:gd name="connsiteX56" fmla="*/ 223183 w 4377957"/>
              <a:gd name="connsiteY56" fmla="*/ 3489310 h 4450315"/>
              <a:gd name="connsiteX57" fmla="*/ 223183 w 4377957"/>
              <a:gd name="connsiteY57" fmla="*/ 3432137 h 4450315"/>
              <a:gd name="connsiteX58" fmla="*/ 216266 w 4377957"/>
              <a:gd name="connsiteY58" fmla="*/ 3378430 h 4450315"/>
              <a:gd name="connsiteX59" fmla="*/ 202422 w 4377957"/>
              <a:gd name="connsiteY59" fmla="*/ 3324719 h 4450315"/>
              <a:gd name="connsiteX60" fmla="*/ 181665 w 4377957"/>
              <a:gd name="connsiteY60" fmla="*/ 3274477 h 4450315"/>
              <a:gd name="connsiteX61" fmla="*/ 153981 w 4377957"/>
              <a:gd name="connsiteY61" fmla="*/ 3222502 h 4450315"/>
              <a:gd name="connsiteX62" fmla="*/ 126301 w 4377957"/>
              <a:gd name="connsiteY62" fmla="*/ 3170528 h 4450315"/>
              <a:gd name="connsiteX63" fmla="*/ 95160 w 4377957"/>
              <a:gd name="connsiteY63" fmla="*/ 3118551 h 4450315"/>
              <a:gd name="connsiteX64" fmla="*/ 65745 w 4377957"/>
              <a:gd name="connsiteY64" fmla="*/ 3068304 h 4450315"/>
              <a:gd name="connsiteX65" fmla="*/ 39794 w 4377957"/>
              <a:gd name="connsiteY65" fmla="*/ 3014600 h 4450315"/>
              <a:gd name="connsiteX66" fmla="*/ 19033 w 4377957"/>
              <a:gd name="connsiteY66" fmla="*/ 2962620 h 4450315"/>
              <a:gd name="connsiteX67" fmla="*/ 5193 w 4377957"/>
              <a:gd name="connsiteY67" fmla="*/ 2908911 h 4450315"/>
              <a:gd name="connsiteX68" fmla="*/ 0 w 4377957"/>
              <a:gd name="connsiteY68" fmla="*/ 2853472 h 4450315"/>
              <a:gd name="connsiteX69" fmla="*/ 5193 w 4377957"/>
              <a:gd name="connsiteY69" fmla="*/ 2798032 h 4450315"/>
              <a:gd name="connsiteX70" fmla="*/ 19033 w 4377957"/>
              <a:gd name="connsiteY70" fmla="*/ 2744323 h 4450315"/>
              <a:gd name="connsiteX71" fmla="*/ 39794 w 4377957"/>
              <a:gd name="connsiteY71" fmla="*/ 2692350 h 4450315"/>
              <a:gd name="connsiteX72" fmla="*/ 65745 w 4377957"/>
              <a:gd name="connsiteY72" fmla="*/ 2638641 h 4450315"/>
              <a:gd name="connsiteX73" fmla="*/ 95160 w 4377957"/>
              <a:gd name="connsiteY73" fmla="*/ 2588397 h 4450315"/>
              <a:gd name="connsiteX74" fmla="*/ 126301 w 4377957"/>
              <a:gd name="connsiteY74" fmla="*/ 2536421 h 4450315"/>
              <a:gd name="connsiteX75" fmla="*/ 153981 w 4377957"/>
              <a:gd name="connsiteY75" fmla="*/ 2484443 h 4450315"/>
              <a:gd name="connsiteX76" fmla="*/ 181665 w 4377957"/>
              <a:gd name="connsiteY76" fmla="*/ 2432468 h 4450315"/>
              <a:gd name="connsiteX77" fmla="*/ 202422 w 4377957"/>
              <a:gd name="connsiteY77" fmla="*/ 2382226 h 4450315"/>
              <a:gd name="connsiteX78" fmla="*/ 216266 w 4377957"/>
              <a:gd name="connsiteY78" fmla="*/ 2328517 h 4450315"/>
              <a:gd name="connsiteX79" fmla="*/ 223183 w 4377957"/>
              <a:gd name="connsiteY79" fmla="*/ 2274808 h 4450315"/>
              <a:gd name="connsiteX80" fmla="*/ 223183 w 4377957"/>
              <a:gd name="connsiteY80" fmla="*/ 2217635 h 4450315"/>
              <a:gd name="connsiteX81" fmla="*/ 219726 w 4377957"/>
              <a:gd name="connsiteY81" fmla="*/ 2158729 h 4450315"/>
              <a:gd name="connsiteX82" fmla="*/ 212805 w 4377957"/>
              <a:gd name="connsiteY82" fmla="*/ 2099827 h 4450315"/>
              <a:gd name="connsiteX83" fmla="*/ 204155 w 4377957"/>
              <a:gd name="connsiteY83" fmla="*/ 2040916 h 4450315"/>
              <a:gd name="connsiteX84" fmla="*/ 197236 w 4377957"/>
              <a:gd name="connsiteY84" fmla="*/ 1982010 h 4450315"/>
              <a:gd name="connsiteX85" fmla="*/ 192042 w 4377957"/>
              <a:gd name="connsiteY85" fmla="*/ 1923106 h 4450315"/>
              <a:gd name="connsiteX86" fmla="*/ 193775 w 4377957"/>
              <a:gd name="connsiteY86" fmla="*/ 1867664 h 4450315"/>
              <a:gd name="connsiteX87" fmla="*/ 200693 w 4377957"/>
              <a:gd name="connsiteY87" fmla="*/ 1813955 h 4450315"/>
              <a:gd name="connsiteX88" fmla="*/ 216266 w 4377957"/>
              <a:gd name="connsiteY88" fmla="*/ 1761980 h 4450315"/>
              <a:gd name="connsiteX89" fmla="*/ 238756 w 4377957"/>
              <a:gd name="connsiteY89" fmla="*/ 1718666 h 4450315"/>
              <a:gd name="connsiteX90" fmla="*/ 268167 w 4377957"/>
              <a:gd name="connsiteY90" fmla="*/ 1677088 h 4450315"/>
              <a:gd name="connsiteX91" fmla="*/ 302772 w 4377957"/>
              <a:gd name="connsiteY91" fmla="*/ 1640703 h 4450315"/>
              <a:gd name="connsiteX92" fmla="*/ 342561 w 4377957"/>
              <a:gd name="connsiteY92" fmla="*/ 1604320 h 4450315"/>
              <a:gd name="connsiteX93" fmla="*/ 384085 w 4377957"/>
              <a:gd name="connsiteY93" fmla="*/ 1571402 h 4450315"/>
              <a:gd name="connsiteX94" fmla="*/ 427334 w 4377957"/>
              <a:gd name="connsiteY94" fmla="*/ 1538485 h 4450315"/>
              <a:gd name="connsiteX95" fmla="*/ 472315 w 4377957"/>
              <a:gd name="connsiteY95" fmla="*/ 1505567 h 4450315"/>
              <a:gd name="connsiteX96" fmla="*/ 513841 w 4377957"/>
              <a:gd name="connsiteY96" fmla="*/ 1472646 h 4450315"/>
              <a:gd name="connsiteX97" fmla="*/ 553633 w 4377957"/>
              <a:gd name="connsiteY97" fmla="*/ 1437999 h 4450315"/>
              <a:gd name="connsiteX98" fmla="*/ 588233 w 4377957"/>
              <a:gd name="connsiteY98" fmla="*/ 1398152 h 4450315"/>
              <a:gd name="connsiteX99" fmla="*/ 619377 w 4377957"/>
              <a:gd name="connsiteY99" fmla="*/ 1360033 h 4450315"/>
              <a:gd name="connsiteX100" fmla="*/ 643600 w 4377957"/>
              <a:gd name="connsiteY100" fmla="*/ 1316720 h 4450315"/>
              <a:gd name="connsiteX101" fmla="*/ 664361 w 4377957"/>
              <a:gd name="connsiteY101" fmla="*/ 1269944 h 4450315"/>
              <a:gd name="connsiteX102" fmla="*/ 681662 w 4377957"/>
              <a:gd name="connsiteY102" fmla="*/ 1219697 h 4450315"/>
              <a:gd name="connsiteX103" fmla="*/ 697233 w 4377957"/>
              <a:gd name="connsiteY103" fmla="*/ 1167722 h 4450315"/>
              <a:gd name="connsiteX104" fmla="*/ 711073 w 4377957"/>
              <a:gd name="connsiteY104" fmla="*/ 1115749 h 4450315"/>
              <a:gd name="connsiteX105" fmla="*/ 724913 w 4377957"/>
              <a:gd name="connsiteY105" fmla="*/ 1062038 h 4450315"/>
              <a:gd name="connsiteX106" fmla="*/ 740486 w 4377957"/>
              <a:gd name="connsiteY106" fmla="*/ 1011797 h 4450315"/>
              <a:gd name="connsiteX107" fmla="*/ 757785 w 4377957"/>
              <a:gd name="connsiteY107" fmla="*/ 961551 h 4450315"/>
              <a:gd name="connsiteX108" fmla="*/ 778544 w 4377957"/>
              <a:gd name="connsiteY108" fmla="*/ 914773 h 4450315"/>
              <a:gd name="connsiteX109" fmla="*/ 804499 w 4377957"/>
              <a:gd name="connsiteY109" fmla="*/ 873193 h 4450315"/>
              <a:gd name="connsiteX110" fmla="*/ 835637 w 4377957"/>
              <a:gd name="connsiteY110" fmla="*/ 835077 h 4450315"/>
              <a:gd name="connsiteX111" fmla="*/ 873701 w 4377957"/>
              <a:gd name="connsiteY111" fmla="*/ 803891 h 4450315"/>
              <a:gd name="connsiteX112" fmla="*/ 915225 w 4377957"/>
              <a:gd name="connsiteY112" fmla="*/ 777906 h 4450315"/>
              <a:gd name="connsiteX113" fmla="*/ 961936 w 4377957"/>
              <a:gd name="connsiteY113" fmla="*/ 757113 h 4450315"/>
              <a:gd name="connsiteX114" fmla="*/ 1012107 w 4377957"/>
              <a:gd name="connsiteY114" fmla="*/ 739788 h 4450315"/>
              <a:gd name="connsiteX115" fmla="*/ 1062281 w 4377957"/>
              <a:gd name="connsiteY115" fmla="*/ 724195 h 4450315"/>
              <a:gd name="connsiteX116" fmla="*/ 1115912 w 4377957"/>
              <a:gd name="connsiteY116" fmla="*/ 710336 h 4450315"/>
              <a:gd name="connsiteX117" fmla="*/ 1167817 w 4377957"/>
              <a:gd name="connsiteY117" fmla="*/ 696474 h 4450315"/>
              <a:gd name="connsiteX118" fmla="*/ 1219721 w 4377957"/>
              <a:gd name="connsiteY118" fmla="*/ 680881 h 4450315"/>
              <a:gd name="connsiteX119" fmla="*/ 1269891 w 4377957"/>
              <a:gd name="connsiteY119" fmla="*/ 663560 h 4450315"/>
              <a:gd name="connsiteX120" fmla="*/ 1316608 w 4377957"/>
              <a:gd name="connsiteY120" fmla="*/ 642767 h 4450315"/>
              <a:gd name="connsiteX121" fmla="*/ 1359856 w 4377957"/>
              <a:gd name="connsiteY121" fmla="*/ 618515 h 4450315"/>
              <a:gd name="connsiteX122" fmla="*/ 1397919 w 4377957"/>
              <a:gd name="connsiteY122" fmla="*/ 587327 h 4450315"/>
              <a:gd name="connsiteX123" fmla="*/ 1437708 w 4377957"/>
              <a:gd name="connsiteY123" fmla="*/ 552676 h 4450315"/>
              <a:gd name="connsiteX124" fmla="*/ 1472315 w 4377957"/>
              <a:gd name="connsiteY124" fmla="*/ 512829 h 4450315"/>
              <a:gd name="connsiteX125" fmla="*/ 1505187 w 4377957"/>
              <a:gd name="connsiteY125" fmla="*/ 471246 h 4450315"/>
              <a:gd name="connsiteX126" fmla="*/ 1538055 w 4377957"/>
              <a:gd name="connsiteY126" fmla="*/ 427932 h 4450315"/>
              <a:gd name="connsiteX127" fmla="*/ 1570928 w 4377957"/>
              <a:gd name="connsiteY127" fmla="*/ 384619 h 4450315"/>
              <a:gd name="connsiteX128" fmla="*/ 1603798 w 4377957"/>
              <a:gd name="connsiteY128" fmla="*/ 343038 h 4450315"/>
              <a:gd name="connsiteX129" fmla="*/ 1640134 w 4377957"/>
              <a:gd name="connsiteY129" fmla="*/ 303191 h 4450315"/>
              <a:gd name="connsiteX130" fmla="*/ 1676466 w 4377957"/>
              <a:gd name="connsiteY130" fmla="*/ 268542 h 4450315"/>
              <a:gd name="connsiteX131" fmla="*/ 1717988 w 4377957"/>
              <a:gd name="connsiteY131" fmla="*/ 239088 h 4450315"/>
              <a:gd name="connsiteX132" fmla="*/ 1761238 w 4377957"/>
              <a:gd name="connsiteY132" fmla="*/ 216564 h 4450315"/>
              <a:gd name="connsiteX133" fmla="*/ 1813143 w 4377957"/>
              <a:gd name="connsiteY133" fmla="*/ 200973 h 4450315"/>
              <a:gd name="connsiteX134" fmla="*/ 1866776 w 4377957"/>
              <a:gd name="connsiteY134" fmla="*/ 194041 h 4450315"/>
              <a:gd name="connsiteX135" fmla="*/ 1922138 w 4377957"/>
              <a:gd name="connsiteY135" fmla="*/ 192307 h 4450315"/>
              <a:gd name="connsiteX136" fmla="*/ 1980962 w 4377957"/>
              <a:gd name="connsiteY136" fmla="*/ 197507 h 4450315"/>
              <a:gd name="connsiteX137" fmla="*/ 2039783 w 4377957"/>
              <a:gd name="connsiteY137" fmla="*/ 204438 h 4450315"/>
              <a:gd name="connsiteX138" fmla="*/ 2098609 w 4377957"/>
              <a:gd name="connsiteY138" fmla="*/ 213100 h 4450315"/>
              <a:gd name="connsiteX139" fmla="*/ 2157430 w 4377957"/>
              <a:gd name="connsiteY139" fmla="*/ 220033 h 4450315"/>
              <a:gd name="connsiteX140" fmla="*/ 2216252 w 4377957"/>
              <a:gd name="connsiteY140" fmla="*/ 223495 h 4450315"/>
              <a:gd name="connsiteX141" fmla="*/ 2273351 w 4377957"/>
              <a:gd name="connsiteY141" fmla="*/ 223495 h 4450315"/>
              <a:gd name="connsiteX142" fmla="*/ 2326980 w 4377957"/>
              <a:gd name="connsiteY142" fmla="*/ 216564 h 4450315"/>
              <a:gd name="connsiteX143" fmla="*/ 2382342 w 4377957"/>
              <a:gd name="connsiteY143" fmla="*/ 202703 h 4450315"/>
              <a:gd name="connsiteX144" fmla="*/ 2432518 w 4377957"/>
              <a:gd name="connsiteY144" fmla="*/ 181912 h 4450315"/>
              <a:gd name="connsiteX145" fmla="*/ 2484420 w 4377957"/>
              <a:gd name="connsiteY145" fmla="*/ 154193 h 4450315"/>
              <a:gd name="connsiteX146" fmla="*/ 2536321 w 4377957"/>
              <a:gd name="connsiteY146" fmla="*/ 126477 h 4450315"/>
              <a:gd name="connsiteX147" fmla="*/ 2588225 w 4377957"/>
              <a:gd name="connsiteY147" fmla="*/ 95289 h 4450315"/>
              <a:gd name="connsiteX148" fmla="*/ 2638397 w 4377957"/>
              <a:gd name="connsiteY148" fmla="*/ 65835 h 4450315"/>
              <a:gd name="connsiteX149" fmla="*/ 2692030 w 4377957"/>
              <a:gd name="connsiteY149" fmla="*/ 39849 h 4450315"/>
              <a:gd name="connsiteX150" fmla="*/ 2743935 w 4377957"/>
              <a:gd name="connsiteY150" fmla="*/ 19057 h 4450315"/>
              <a:gd name="connsiteX151" fmla="*/ 2797564 w 4377957"/>
              <a:gd name="connsiteY151" fmla="*/ 5196 h 445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4377957" h="4450315">
                <a:moveTo>
                  <a:pt x="2852930" y="0"/>
                </a:moveTo>
                <a:lnTo>
                  <a:pt x="2908292" y="5196"/>
                </a:lnTo>
                <a:lnTo>
                  <a:pt x="2961923" y="19057"/>
                </a:lnTo>
                <a:lnTo>
                  <a:pt x="3013826" y="39849"/>
                </a:lnTo>
                <a:lnTo>
                  <a:pt x="3067459" y="65835"/>
                </a:lnTo>
                <a:lnTo>
                  <a:pt x="3117633" y="95289"/>
                </a:lnTo>
                <a:lnTo>
                  <a:pt x="3169535" y="126477"/>
                </a:lnTo>
                <a:lnTo>
                  <a:pt x="3221440" y="154193"/>
                </a:lnTo>
                <a:lnTo>
                  <a:pt x="3273340" y="181912"/>
                </a:lnTo>
                <a:lnTo>
                  <a:pt x="3325243" y="202703"/>
                </a:lnTo>
                <a:lnTo>
                  <a:pt x="3378878" y="216564"/>
                </a:lnTo>
                <a:lnTo>
                  <a:pt x="3432511" y="223495"/>
                </a:lnTo>
                <a:lnTo>
                  <a:pt x="3489604" y="223495"/>
                </a:lnTo>
                <a:lnTo>
                  <a:pt x="3548428" y="220033"/>
                </a:lnTo>
                <a:lnTo>
                  <a:pt x="3607247" y="213100"/>
                </a:lnTo>
                <a:lnTo>
                  <a:pt x="3666073" y="204438"/>
                </a:lnTo>
                <a:lnTo>
                  <a:pt x="3724899" y="197507"/>
                </a:lnTo>
                <a:lnTo>
                  <a:pt x="3783720" y="192307"/>
                </a:lnTo>
                <a:lnTo>
                  <a:pt x="3839084" y="194041"/>
                </a:lnTo>
                <a:lnTo>
                  <a:pt x="3892717" y="200973"/>
                </a:lnTo>
                <a:lnTo>
                  <a:pt x="3944620" y="216564"/>
                </a:lnTo>
                <a:lnTo>
                  <a:pt x="3987873" y="239088"/>
                </a:lnTo>
                <a:lnTo>
                  <a:pt x="4029393" y="268542"/>
                </a:lnTo>
                <a:lnTo>
                  <a:pt x="4065726" y="303191"/>
                </a:lnTo>
                <a:lnTo>
                  <a:pt x="4102060" y="343038"/>
                </a:lnTo>
                <a:lnTo>
                  <a:pt x="4134931" y="384619"/>
                </a:lnTo>
                <a:lnTo>
                  <a:pt x="4167801" y="427932"/>
                </a:lnTo>
                <a:lnTo>
                  <a:pt x="4200673" y="471246"/>
                </a:lnTo>
                <a:lnTo>
                  <a:pt x="4233545" y="512829"/>
                </a:lnTo>
                <a:lnTo>
                  <a:pt x="4268148" y="552676"/>
                </a:lnTo>
                <a:lnTo>
                  <a:pt x="4307937" y="587327"/>
                </a:lnTo>
                <a:lnTo>
                  <a:pt x="4346000" y="618515"/>
                </a:lnTo>
                <a:lnTo>
                  <a:pt x="4377957" y="636433"/>
                </a:lnTo>
                <a:lnTo>
                  <a:pt x="4377957" y="4450315"/>
                </a:lnTo>
                <a:lnTo>
                  <a:pt x="668945" y="4450315"/>
                </a:lnTo>
                <a:lnTo>
                  <a:pt x="664361" y="4437001"/>
                </a:lnTo>
                <a:lnTo>
                  <a:pt x="643600" y="4390224"/>
                </a:lnTo>
                <a:lnTo>
                  <a:pt x="619377" y="4346912"/>
                </a:lnTo>
                <a:lnTo>
                  <a:pt x="588233" y="4308796"/>
                </a:lnTo>
                <a:lnTo>
                  <a:pt x="553633" y="4268947"/>
                </a:lnTo>
                <a:lnTo>
                  <a:pt x="513841" y="4234297"/>
                </a:lnTo>
                <a:lnTo>
                  <a:pt x="472315" y="4201379"/>
                </a:lnTo>
                <a:lnTo>
                  <a:pt x="427334" y="4168460"/>
                </a:lnTo>
                <a:lnTo>
                  <a:pt x="384085" y="4135541"/>
                </a:lnTo>
                <a:lnTo>
                  <a:pt x="342561" y="4102623"/>
                </a:lnTo>
                <a:lnTo>
                  <a:pt x="302772" y="4066242"/>
                </a:lnTo>
                <a:lnTo>
                  <a:pt x="268167" y="4029859"/>
                </a:lnTo>
                <a:lnTo>
                  <a:pt x="238756" y="3988279"/>
                </a:lnTo>
                <a:lnTo>
                  <a:pt x="216266" y="3944965"/>
                </a:lnTo>
                <a:lnTo>
                  <a:pt x="200693" y="3892992"/>
                </a:lnTo>
                <a:lnTo>
                  <a:pt x="193775" y="3839283"/>
                </a:lnTo>
                <a:lnTo>
                  <a:pt x="192042" y="3783841"/>
                </a:lnTo>
                <a:lnTo>
                  <a:pt x="197236" y="3724937"/>
                </a:lnTo>
                <a:lnTo>
                  <a:pt x="204155" y="3666029"/>
                </a:lnTo>
                <a:lnTo>
                  <a:pt x="212805" y="3607122"/>
                </a:lnTo>
                <a:lnTo>
                  <a:pt x="219726" y="3548214"/>
                </a:lnTo>
                <a:lnTo>
                  <a:pt x="223183" y="3489310"/>
                </a:lnTo>
                <a:lnTo>
                  <a:pt x="223183" y="3432137"/>
                </a:lnTo>
                <a:lnTo>
                  <a:pt x="216266" y="3378430"/>
                </a:lnTo>
                <a:lnTo>
                  <a:pt x="202422" y="3324719"/>
                </a:lnTo>
                <a:lnTo>
                  <a:pt x="181665" y="3274477"/>
                </a:lnTo>
                <a:lnTo>
                  <a:pt x="153981" y="3222502"/>
                </a:lnTo>
                <a:lnTo>
                  <a:pt x="126301" y="3170528"/>
                </a:lnTo>
                <a:lnTo>
                  <a:pt x="95160" y="3118551"/>
                </a:lnTo>
                <a:lnTo>
                  <a:pt x="65745" y="3068304"/>
                </a:lnTo>
                <a:lnTo>
                  <a:pt x="39794" y="3014600"/>
                </a:lnTo>
                <a:lnTo>
                  <a:pt x="19033" y="2962620"/>
                </a:lnTo>
                <a:lnTo>
                  <a:pt x="5193" y="2908911"/>
                </a:lnTo>
                <a:lnTo>
                  <a:pt x="0" y="2853472"/>
                </a:lnTo>
                <a:lnTo>
                  <a:pt x="5193" y="2798032"/>
                </a:lnTo>
                <a:lnTo>
                  <a:pt x="19033" y="2744323"/>
                </a:lnTo>
                <a:lnTo>
                  <a:pt x="39794" y="2692350"/>
                </a:lnTo>
                <a:lnTo>
                  <a:pt x="65745" y="2638641"/>
                </a:lnTo>
                <a:lnTo>
                  <a:pt x="95160" y="2588397"/>
                </a:lnTo>
                <a:lnTo>
                  <a:pt x="126301" y="2536421"/>
                </a:lnTo>
                <a:lnTo>
                  <a:pt x="153981" y="2484443"/>
                </a:lnTo>
                <a:lnTo>
                  <a:pt x="181665" y="2432468"/>
                </a:lnTo>
                <a:lnTo>
                  <a:pt x="202422" y="2382226"/>
                </a:lnTo>
                <a:lnTo>
                  <a:pt x="216266" y="2328517"/>
                </a:lnTo>
                <a:lnTo>
                  <a:pt x="223183" y="2274808"/>
                </a:lnTo>
                <a:lnTo>
                  <a:pt x="223183" y="2217635"/>
                </a:lnTo>
                <a:lnTo>
                  <a:pt x="219726" y="2158729"/>
                </a:lnTo>
                <a:lnTo>
                  <a:pt x="212805" y="2099827"/>
                </a:lnTo>
                <a:lnTo>
                  <a:pt x="204155" y="2040916"/>
                </a:lnTo>
                <a:lnTo>
                  <a:pt x="197236" y="1982010"/>
                </a:lnTo>
                <a:lnTo>
                  <a:pt x="192042" y="1923106"/>
                </a:lnTo>
                <a:lnTo>
                  <a:pt x="193775" y="1867664"/>
                </a:lnTo>
                <a:lnTo>
                  <a:pt x="200693" y="1813955"/>
                </a:lnTo>
                <a:lnTo>
                  <a:pt x="216266" y="1761980"/>
                </a:lnTo>
                <a:lnTo>
                  <a:pt x="238756" y="1718666"/>
                </a:lnTo>
                <a:lnTo>
                  <a:pt x="268167" y="1677088"/>
                </a:lnTo>
                <a:lnTo>
                  <a:pt x="302772" y="1640703"/>
                </a:lnTo>
                <a:lnTo>
                  <a:pt x="342561" y="1604320"/>
                </a:lnTo>
                <a:lnTo>
                  <a:pt x="384085" y="1571402"/>
                </a:lnTo>
                <a:lnTo>
                  <a:pt x="427334" y="1538485"/>
                </a:lnTo>
                <a:lnTo>
                  <a:pt x="472315" y="1505567"/>
                </a:lnTo>
                <a:lnTo>
                  <a:pt x="513841" y="1472646"/>
                </a:lnTo>
                <a:lnTo>
                  <a:pt x="553633" y="1437999"/>
                </a:lnTo>
                <a:lnTo>
                  <a:pt x="588233" y="1398152"/>
                </a:lnTo>
                <a:lnTo>
                  <a:pt x="619377" y="1360033"/>
                </a:lnTo>
                <a:lnTo>
                  <a:pt x="643600" y="1316720"/>
                </a:lnTo>
                <a:lnTo>
                  <a:pt x="664361" y="1269944"/>
                </a:lnTo>
                <a:lnTo>
                  <a:pt x="681662" y="1219697"/>
                </a:lnTo>
                <a:lnTo>
                  <a:pt x="697233" y="1167722"/>
                </a:lnTo>
                <a:lnTo>
                  <a:pt x="711073" y="1115749"/>
                </a:lnTo>
                <a:lnTo>
                  <a:pt x="724913" y="1062038"/>
                </a:lnTo>
                <a:lnTo>
                  <a:pt x="740486" y="1011797"/>
                </a:lnTo>
                <a:lnTo>
                  <a:pt x="757785" y="961551"/>
                </a:lnTo>
                <a:lnTo>
                  <a:pt x="778544" y="914773"/>
                </a:lnTo>
                <a:lnTo>
                  <a:pt x="804499" y="873193"/>
                </a:lnTo>
                <a:lnTo>
                  <a:pt x="835637" y="835077"/>
                </a:lnTo>
                <a:lnTo>
                  <a:pt x="873701" y="803891"/>
                </a:lnTo>
                <a:lnTo>
                  <a:pt x="915225" y="777906"/>
                </a:lnTo>
                <a:lnTo>
                  <a:pt x="961936" y="757113"/>
                </a:lnTo>
                <a:lnTo>
                  <a:pt x="1012107" y="739788"/>
                </a:lnTo>
                <a:lnTo>
                  <a:pt x="1062281" y="724195"/>
                </a:lnTo>
                <a:lnTo>
                  <a:pt x="1115912" y="710336"/>
                </a:lnTo>
                <a:lnTo>
                  <a:pt x="1167817" y="696474"/>
                </a:lnTo>
                <a:lnTo>
                  <a:pt x="1219721" y="680881"/>
                </a:lnTo>
                <a:lnTo>
                  <a:pt x="1269891" y="663560"/>
                </a:lnTo>
                <a:lnTo>
                  <a:pt x="1316608" y="642767"/>
                </a:lnTo>
                <a:lnTo>
                  <a:pt x="1359856" y="618515"/>
                </a:lnTo>
                <a:lnTo>
                  <a:pt x="1397919" y="587327"/>
                </a:lnTo>
                <a:lnTo>
                  <a:pt x="1437708" y="552676"/>
                </a:lnTo>
                <a:lnTo>
                  <a:pt x="1472315" y="512829"/>
                </a:lnTo>
                <a:lnTo>
                  <a:pt x="1505187" y="471246"/>
                </a:lnTo>
                <a:lnTo>
                  <a:pt x="1538055" y="427932"/>
                </a:lnTo>
                <a:lnTo>
                  <a:pt x="1570928" y="384619"/>
                </a:lnTo>
                <a:lnTo>
                  <a:pt x="1603798" y="343038"/>
                </a:lnTo>
                <a:lnTo>
                  <a:pt x="1640134" y="303191"/>
                </a:lnTo>
                <a:lnTo>
                  <a:pt x="1676466" y="268542"/>
                </a:lnTo>
                <a:lnTo>
                  <a:pt x="1717988" y="239088"/>
                </a:lnTo>
                <a:lnTo>
                  <a:pt x="1761238" y="216564"/>
                </a:lnTo>
                <a:lnTo>
                  <a:pt x="1813143" y="200973"/>
                </a:lnTo>
                <a:lnTo>
                  <a:pt x="1866776" y="194041"/>
                </a:lnTo>
                <a:lnTo>
                  <a:pt x="1922138" y="192307"/>
                </a:lnTo>
                <a:lnTo>
                  <a:pt x="1980962" y="197507"/>
                </a:lnTo>
                <a:lnTo>
                  <a:pt x="2039783" y="204438"/>
                </a:lnTo>
                <a:lnTo>
                  <a:pt x="2098609" y="213100"/>
                </a:lnTo>
                <a:lnTo>
                  <a:pt x="2157430" y="220033"/>
                </a:lnTo>
                <a:lnTo>
                  <a:pt x="2216252" y="223495"/>
                </a:lnTo>
                <a:lnTo>
                  <a:pt x="2273351" y="223495"/>
                </a:lnTo>
                <a:lnTo>
                  <a:pt x="2326980" y="216564"/>
                </a:lnTo>
                <a:lnTo>
                  <a:pt x="2382342" y="202703"/>
                </a:lnTo>
                <a:lnTo>
                  <a:pt x="2432518" y="181912"/>
                </a:lnTo>
                <a:lnTo>
                  <a:pt x="2484420" y="154193"/>
                </a:lnTo>
                <a:lnTo>
                  <a:pt x="2536321" y="126477"/>
                </a:lnTo>
                <a:lnTo>
                  <a:pt x="2588225" y="95289"/>
                </a:lnTo>
                <a:lnTo>
                  <a:pt x="2638397" y="65835"/>
                </a:lnTo>
                <a:lnTo>
                  <a:pt x="2692030" y="39849"/>
                </a:lnTo>
                <a:lnTo>
                  <a:pt x="2743935" y="19057"/>
                </a:lnTo>
                <a:lnTo>
                  <a:pt x="2797564" y="51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az 6" descr="Obraz zawierający wewnątrz, siedzi, stół, kawa&#10;&#10;Opis wygenerowany automatycznie">
            <a:extLst>
              <a:ext uri="{FF2B5EF4-FFF2-40B4-BE49-F238E27FC236}">
                <a16:creationId xmlns:a16="http://schemas.microsoft.com/office/drawing/2014/main" id="{CFBBB127-19B4-2742-AA63-5BDB443974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652" y="3505200"/>
            <a:ext cx="2355848" cy="314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17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wewnątrz, osoba, trzymający, ręka&#10;&#10;Opis wygenerowany automatycznie">
            <a:extLst>
              <a:ext uri="{FF2B5EF4-FFF2-40B4-BE49-F238E27FC236}">
                <a16:creationId xmlns:a16="http://schemas.microsoft.com/office/drawing/2014/main" id="{3E9399F9-8ADE-CB49-B331-BB8254657E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730318E-1B79-4243-A396-F12DE8C3B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pl-PL" dirty="0"/>
              <a:t>K</a:t>
            </a:r>
            <a:r>
              <a:rPr lang="pl-DE" dirty="0"/>
              <a:t>rok 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F1DE39-E523-6044-A2FF-1E23A40DF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6015897" cy="3593591"/>
          </a:xfrm>
        </p:spPr>
        <p:txBody>
          <a:bodyPr>
            <a:normAutofit/>
          </a:bodyPr>
          <a:lstStyle/>
          <a:p>
            <a:r>
              <a:rPr lang="pl-DE" sz="2800" dirty="0">
                <a:solidFill>
                  <a:schemeClr val="tx1"/>
                </a:solidFill>
              </a:rPr>
              <a:t>Wytnij kilka pasków z białej bibuły.</a:t>
            </a:r>
          </a:p>
          <a:p>
            <a:r>
              <a:rPr lang="pl-DE" sz="2800" dirty="0">
                <a:solidFill>
                  <a:schemeClr val="tx1"/>
                </a:solidFill>
              </a:rPr>
              <a:t>Przyklej paski w środku kubka.</a:t>
            </a:r>
          </a:p>
          <a:p>
            <a:endParaRPr lang="pl-DE" dirty="0"/>
          </a:p>
        </p:txBody>
      </p:sp>
    </p:spTree>
    <p:extLst>
      <p:ext uri="{BB962C8B-B14F-4D97-AF65-F5344CB8AC3E}">
        <p14:creationId xmlns:p14="http://schemas.microsoft.com/office/powerpoint/2010/main" val="2162695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3F21A7-3D09-7C4D-BC33-396356A1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L</a:t>
            </a:r>
            <a:r>
              <a:rPr lang="pl-DE" dirty="0"/>
              <a:t>atający duszek gotowy</a:t>
            </a:r>
            <a:br>
              <a:rPr lang="pl-DE" dirty="0"/>
            </a:br>
            <a:r>
              <a:rPr lang="pl-DE" sz="2200" dirty="0"/>
              <a:t>Odtwórz filmik i Spójrz jak lata </a:t>
            </a:r>
            <a:r>
              <a:rPr lang="pl-DE" sz="2200" dirty="0">
                <a:sym typeface="Wingdings" pitchFamily="2" charset="2"/>
              </a:rPr>
              <a:t>. </a:t>
            </a:r>
            <a:br>
              <a:rPr lang="pl-DE" sz="2200" dirty="0"/>
            </a:br>
            <a:endParaRPr lang="pl-DE" sz="2200" dirty="0"/>
          </a:p>
        </p:txBody>
      </p:sp>
      <p:pic>
        <p:nvPicPr>
          <p:cNvPr id="5" name="Symbol zastępczy zawartości 4" descr="Obraz zawierający wewnątrz, siedzi, noszenie, trzymający&#10;&#10;Opis wygenerowany automatycznie">
            <a:extLst>
              <a:ext uri="{FF2B5EF4-FFF2-40B4-BE49-F238E27FC236}">
                <a16:creationId xmlns:a16="http://schemas.microsoft.com/office/drawing/2014/main" id="{59484FFC-2733-1C4A-8759-A6E39D52E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432" y="2102703"/>
            <a:ext cx="2759004" cy="4100873"/>
          </a:xfrm>
        </p:spPr>
      </p:pic>
      <p:pic>
        <p:nvPicPr>
          <p:cNvPr id="6" name="IMG_0377.mov" descr="IMG_0377.mov">
            <a:hlinkClick r:id="" action="ppaction://media"/>
            <a:extLst>
              <a:ext uri="{FF2B5EF4-FFF2-40B4-BE49-F238E27FC236}">
                <a16:creationId xmlns:a16="http://schemas.microsoft.com/office/drawing/2014/main" id="{529B951C-95FC-1144-B11A-F0CB661D6F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0612" y="1128451"/>
            <a:ext cx="3167744" cy="534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283C6E-3170-2F43-BAC8-D386C4368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</a:t>
            </a:r>
            <a:r>
              <a:rPr lang="pl-DE" dirty="0"/>
              <a:t>ażne!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A7404D-9D78-464C-9D61-09A1A8039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389893"/>
            <a:ext cx="10178322" cy="508572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l-DE" sz="2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l-PL" sz="2500" b="1" dirty="0">
                <a:solidFill>
                  <a:schemeClr val="tx1"/>
                </a:solidFill>
              </a:rPr>
              <a:t>Dzięki wykonaniu tej pracy:</a:t>
            </a:r>
            <a:endParaRPr lang="pl-DE" sz="2500" dirty="0">
              <a:solidFill>
                <a:schemeClr val="tx1"/>
              </a:solidFill>
            </a:endParaRPr>
          </a:p>
          <a:p>
            <a:r>
              <a:rPr lang="pl-PL" sz="2500" dirty="0">
                <a:solidFill>
                  <a:schemeClr val="tx1"/>
                </a:solidFill>
              </a:rPr>
              <a:t>rozwijasz wyobraźnię i kreatywność,</a:t>
            </a:r>
          </a:p>
          <a:p>
            <a:r>
              <a:rPr lang="pl-PL" sz="2500" dirty="0">
                <a:solidFill>
                  <a:schemeClr val="tx1"/>
                </a:solidFill>
              </a:rPr>
              <a:t>poszerzasz doświadczenia plastyczne i techniczne,</a:t>
            </a:r>
          </a:p>
          <a:p>
            <a:r>
              <a:rPr lang="pl-PL" sz="2500" dirty="0">
                <a:solidFill>
                  <a:schemeClr val="tx1"/>
                </a:solidFill>
              </a:rPr>
              <a:t>rozwijasz motorykę małą i zdolności manualne,</a:t>
            </a:r>
          </a:p>
          <a:p>
            <a:r>
              <a:rPr lang="pl-PL" sz="2500" dirty="0">
                <a:solidFill>
                  <a:schemeClr val="tx1"/>
                </a:solidFill>
              </a:rPr>
              <a:t>działasz twórczo, aktywnie.</a:t>
            </a:r>
          </a:p>
          <a:p>
            <a:endParaRPr lang="pl-PL" sz="2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l-PL" sz="2500" b="1" dirty="0">
                <a:solidFill>
                  <a:schemeClr val="tx1"/>
                </a:solidFill>
              </a:rPr>
              <a:t>Rozwijane kompetencje kluczowe:</a:t>
            </a:r>
          </a:p>
          <a:p>
            <a:r>
              <a:rPr lang="pl-PL" sz="2500" b="1" dirty="0">
                <a:solidFill>
                  <a:schemeClr val="tx1"/>
                </a:solidFill>
              </a:rPr>
              <a:t>świadomość i ekspresja kulturalna:</a:t>
            </a:r>
            <a:r>
              <a:rPr lang="pl-PL" sz="2500" dirty="0">
                <a:solidFill>
                  <a:schemeClr val="tx1"/>
                </a:solidFill>
              </a:rPr>
              <a:t> twórcze wyrażanie idei (poprzez wykonanie pracy), otwarcie na nowości, umiejętność wyrażania wrażliwości i ekspresji podczas czynności plastycznych, technicznych i kreatywnych, świadomość tradycji innych Państw związanej z przygotowaniem dekoracji na Halloween. </a:t>
            </a:r>
          </a:p>
          <a:p>
            <a:r>
              <a:rPr lang="pl-PL" sz="2500" b="1" dirty="0">
                <a:solidFill>
                  <a:schemeClr val="tx1"/>
                </a:solidFill>
              </a:rPr>
              <a:t>kompetencje w zakresie umiejętności uczenia się:</a:t>
            </a:r>
            <a:r>
              <a:rPr lang="pl-PL" sz="2500" dirty="0">
                <a:solidFill>
                  <a:schemeClr val="tx1"/>
                </a:solidFill>
              </a:rPr>
              <a:t> nabywanie i przyswajanie nowej wiedzy,  poszerzanie wiadomości na temat tradycji i zwyczajów Halloween. </a:t>
            </a:r>
            <a:endParaRPr lang="pl-DE" sz="2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l-PL" sz="2300" dirty="0">
                <a:solidFill>
                  <a:schemeClr val="tx1"/>
                </a:solidFill>
              </a:rPr>
              <a:t> </a:t>
            </a:r>
            <a:endParaRPr lang="pl-DE" sz="2300" dirty="0">
              <a:solidFill>
                <a:schemeClr val="tx1"/>
              </a:solidFill>
            </a:endParaRPr>
          </a:p>
          <a:p>
            <a:endParaRPr lang="pl-DE" dirty="0"/>
          </a:p>
        </p:txBody>
      </p:sp>
    </p:spTree>
    <p:extLst>
      <p:ext uri="{BB962C8B-B14F-4D97-AF65-F5344CB8AC3E}">
        <p14:creationId xmlns:p14="http://schemas.microsoft.com/office/powerpoint/2010/main" val="797662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kwiat, małe, stół, waza&#10;&#10;Opis wygenerowany automatycznie">
            <a:extLst>
              <a:ext uri="{FF2B5EF4-FFF2-40B4-BE49-F238E27FC236}">
                <a16:creationId xmlns:a16="http://schemas.microsoft.com/office/drawing/2014/main" id="{46CA3C9B-E754-324E-91EA-A52B7C9FDA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262534" y="10"/>
            <a:ext cx="4929465" cy="6857990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1EAFA72-B809-1D4B-991B-B6B7FA636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pl-DE" dirty="0"/>
              <a:t>Dziękuję!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14931D-7837-D149-9BFF-8ED5B6B4C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6015897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DE" sz="2400" dirty="0">
                <a:solidFill>
                  <a:schemeClr val="tx1"/>
                </a:solidFill>
              </a:rPr>
              <a:t>Opracowanie: Katarzyna Bieda</a:t>
            </a:r>
          </a:p>
          <a:p>
            <a:pPr marL="0" indent="0">
              <a:buNone/>
            </a:pPr>
            <a:endParaRPr lang="pl-DE" dirty="0"/>
          </a:p>
          <a:p>
            <a:pPr marL="0" indent="0">
              <a:buNone/>
            </a:pPr>
            <a:endParaRPr lang="pl-DE" dirty="0"/>
          </a:p>
        </p:txBody>
      </p:sp>
    </p:spTree>
    <p:extLst>
      <p:ext uri="{BB962C8B-B14F-4D97-AF65-F5344CB8AC3E}">
        <p14:creationId xmlns:p14="http://schemas.microsoft.com/office/powerpoint/2010/main" val="1135734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AB1380-0877-6E4B-90C6-4F0233BC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DE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67B293-D453-D141-9E8F-8621A9D37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DE" dirty="0">
                <a:solidFill>
                  <a:schemeClr val="tx1"/>
                </a:solidFill>
              </a:rPr>
              <a:t>Bibliografia:</a:t>
            </a:r>
          </a:p>
          <a:p>
            <a:r>
              <a:rPr lang="pl-PL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https://simplyanna.pl/co-to-jest-halloween/</a:t>
            </a:r>
            <a:r>
              <a:rPr lang="pl-PL" dirty="0">
                <a:solidFill>
                  <a:schemeClr val="tx1"/>
                </a:solidFill>
              </a:rPr>
              <a:t> (dostęp: 29.10.2020r.)</a:t>
            </a:r>
          </a:p>
          <a:p>
            <a:r>
              <a:rPr lang="pl-PL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https://czasdzieci.pl/czytanki/id,721b1-1_halloween_wierzenia.html</a:t>
            </a:r>
            <a:r>
              <a:rPr lang="pl-PL" dirty="0">
                <a:solidFill>
                  <a:schemeClr val="tx1"/>
                </a:solidFill>
              </a:rPr>
              <a:t> (dostęp: 29.10.2020r.)</a:t>
            </a:r>
          </a:p>
          <a:p>
            <a:r>
              <a:rPr lang="pl-PL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https://www.ef.pl/blog/language/13-rzeczy-ktorych-nie-wiedziales-o-halloween/</a:t>
            </a:r>
            <a:r>
              <a:rPr lang="pl-PL" dirty="0">
                <a:solidFill>
                  <a:schemeClr val="tx1"/>
                </a:solidFill>
              </a:rPr>
              <a:t> (dostęp 29.10.2020r.)</a:t>
            </a:r>
          </a:p>
          <a:p>
            <a:r>
              <a:rPr lang="pl-PL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https://www.lawendowyblog.pl/halloween-zwyczaje-i-tradycje-kultywowane-na-swiecie</a:t>
            </a:r>
            <a:r>
              <a:rPr lang="pl-PL" dirty="0">
                <a:solidFill>
                  <a:schemeClr val="tx1"/>
                </a:solidFill>
              </a:rPr>
              <a:t> (dostęp: 29.10.2020r.)</a:t>
            </a: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Zdjęcia użyte w prezentacji (slajdy 1-7, 16) pochodzą ze strony:</a:t>
            </a:r>
          </a:p>
          <a:p>
            <a:r>
              <a:rPr lang="pl-PL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https://pixabay.com/pl/</a:t>
            </a:r>
            <a:r>
              <a:rPr lang="pl-PL" dirty="0">
                <a:solidFill>
                  <a:schemeClr val="tx1"/>
                </a:solidFill>
              </a:rPr>
              <a:t> (dostęp: 29.10.2020r.)</a:t>
            </a:r>
          </a:p>
          <a:p>
            <a:pPr marL="0" indent="0">
              <a:buNone/>
            </a:pPr>
            <a:endParaRPr lang="pl-DE" dirty="0"/>
          </a:p>
          <a:p>
            <a:pPr marL="0" indent="0">
              <a:buNone/>
            </a:pPr>
            <a:endParaRPr lang="pl-DE" dirty="0"/>
          </a:p>
        </p:txBody>
      </p:sp>
    </p:spTree>
    <p:extLst>
      <p:ext uri="{BB962C8B-B14F-4D97-AF65-F5344CB8AC3E}">
        <p14:creationId xmlns:p14="http://schemas.microsoft.com/office/powerpoint/2010/main" val="1875524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CD200F-2DE4-2142-A7C8-BBE439F56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DE" dirty="0"/>
              <a:t>Co to jest halloween?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FD0899-8E41-8F4A-86D6-170D33E0D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32204"/>
            <a:ext cx="10178322" cy="3593591"/>
          </a:xfrm>
        </p:spPr>
        <p:txBody>
          <a:bodyPr>
            <a:normAutofit fontScale="92500" lnSpcReduction="20000"/>
          </a:bodyPr>
          <a:lstStyle/>
          <a:p>
            <a:r>
              <a:rPr lang="pl-DE" dirty="0">
                <a:solidFill>
                  <a:schemeClr val="tx1"/>
                </a:solidFill>
              </a:rPr>
              <a:t>Nazwa Halloween pochodzi od angielskiego zwrotu, ,,All Hallows’ Eve”, który w tłumaczeniu brzmi ,,wigilia Wszystkich Świętych” (czyli noc przed Dniem Wszystkich Świętych).</a:t>
            </a:r>
          </a:p>
          <a:p>
            <a:r>
              <a:rPr lang="pl-DE" dirty="0">
                <a:solidFill>
                  <a:schemeClr val="tx1"/>
                </a:solidFill>
              </a:rPr>
              <a:t>Początek święta sięga tradycji ceremonii celtyckich kapłanów, a więc geograficznie nie pochodzi ze Stanów Zjednoczonych, a z terenu Wielkiej Brytanii! </a:t>
            </a:r>
          </a:p>
          <a:p>
            <a:r>
              <a:rPr lang="pl-DE" dirty="0">
                <a:solidFill>
                  <a:schemeClr val="tx1"/>
                </a:solidFill>
              </a:rPr>
              <a:t>Celtowie obchodzili je już 2 tys. lat temu. Wierzyli, że tego dnia duchy wszystkich, którzy w danym roku zmarli - odchodzą w zaświaty.</a:t>
            </a:r>
          </a:p>
          <a:p>
            <a:r>
              <a:rPr lang="pl-DE" dirty="0">
                <a:solidFill>
                  <a:schemeClr val="tx1"/>
                </a:solidFill>
              </a:rPr>
              <a:t>31 października palili na wzgórzach ogniska, aby odstraszać złe moce i jednocześnie wskazać zmarłym drogę do domu. Zakładali maski, hałasowali, zapalali w domach światła, aby zabrać złym duchom jasność i chęć powrotu na ziemię. </a:t>
            </a:r>
          </a:p>
          <a:p>
            <a:r>
              <a:rPr lang="pl-DE" dirty="0">
                <a:solidFill>
                  <a:schemeClr val="tx1"/>
                </a:solidFill>
              </a:rPr>
              <a:t>Celtowie wierzyli, że przebieranie się – np. w czarny kostium czy skórę zmyli ducha, który pomyśli, że ma do czynienia ,,ze swoim” i zostawi przebierańca w spokoju. </a:t>
            </a:r>
          </a:p>
        </p:txBody>
      </p:sp>
      <p:pic>
        <p:nvPicPr>
          <p:cNvPr id="5" name="Obraz 4" descr="Obraz zawierający żywność&#10;&#10;Opis wygenerowany automatycznie">
            <a:extLst>
              <a:ext uri="{FF2B5EF4-FFF2-40B4-BE49-F238E27FC236}">
                <a16:creationId xmlns:a16="http://schemas.microsoft.com/office/drawing/2014/main" id="{F4CA086E-7863-734D-A073-00FA19493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78" y="5434214"/>
            <a:ext cx="10178321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29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A246E9-6B93-6F43-8258-443FFB9B6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>
            <a:normAutofit/>
          </a:bodyPr>
          <a:lstStyle/>
          <a:p>
            <a:r>
              <a:rPr lang="pl-DE" sz="4400"/>
              <a:t>Symbole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02E530-860E-034F-B286-D811222D3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9" y="1434353"/>
            <a:ext cx="4357498" cy="52353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DE" dirty="0">
                <a:solidFill>
                  <a:schemeClr val="tx1"/>
                </a:solidFill>
              </a:rPr>
              <a:t>Dynia i lampiony z niej wykonane (wydrążone, podświetlone od środka dynie z wyszczerbionymi zębami).</a:t>
            </a:r>
          </a:p>
          <a:p>
            <a:pPr>
              <a:lnSpc>
                <a:spcPct val="100000"/>
              </a:lnSpc>
            </a:pPr>
            <a:r>
              <a:rPr lang="pl-DE" dirty="0">
                <a:solidFill>
                  <a:schemeClr val="tx1"/>
                </a:solidFill>
              </a:rPr>
              <a:t>Kolory: czarny (symbolizuje ciemne, coraz krótsze dni) i pomarańczowy (symbolizuje jesień oraz kolor dojrzałej, gotowej do zbioru dyni).</a:t>
            </a:r>
          </a:p>
          <a:p>
            <a:pPr>
              <a:lnSpc>
                <a:spcPct val="100000"/>
              </a:lnSpc>
            </a:pPr>
            <a:r>
              <a:rPr lang="pl-DE" dirty="0">
                <a:solidFill>
                  <a:schemeClr val="tx1"/>
                </a:solidFill>
              </a:rPr>
              <a:t>Duchy, demony, zombie, wampiry, czarownice, trupie czaszki, nietoperze, czarne koty, kościotrupy, pająki, strachy na wróble, rozmaite straszydła – te motywy najczęściej używane są zarówno do dekoracji, jak i do przebrań. </a:t>
            </a:r>
          </a:p>
          <a:p>
            <a:pPr>
              <a:lnSpc>
                <a:spcPct val="100000"/>
              </a:lnSpc>
            </a:pPr>
            <a:endParaRPr lang="pl-DE" sz="1600" dirty="0">
              <a:solidFill>
                <a:schemeClr val="tx1"/>
              </a:solidFill>
            </a:endParaRPr>
          </a:p>
        </p:txBody>
      </p:sp>
      <p:pic>
        <p:nvPicPr>
          <p:cNvPr id="7" name="Obraz 6" descr="Obraz zawierający zdjęcie, stół, pokryte, ptak&#10;&#10;Opis wygenerowany automatycznie">
            <a:extLst>
              <a:ext uri="{FF2B5EF4-FFF2-40B4-BE49-F238E27FC236}">
                <a16:creationId xmlns:a16="http://schemas.microsoft.com/office/drawing/2014/main" id="{CA7DF05F-82B2-C548-80A1-81C07CB30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193" y="1608699"/>
            <a:ext cx="5600962" cy="396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78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57CE5F-8A98-834B-8C6B-7D9917523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>
            <a:normAutofit/>
          </a:bodyPr>
          <a:lstStyle/>
          <a:p>
            <a:r>
              <a:rPr lang="pl-PL" dirty="0"/>
              <a:t>Tradycje i C</a:t>
            </a:r>
            <a:r>
              <a:rPr lang="pl-DE" dirty="0"/>
              <a:t>iekawostki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CBA85B1C-8413-4C7D-98D0-7956747EA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8496D7-732A-7F41-9EFD-C99A9025F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52283"/>
            <a:ext cx="6015897" cy="527124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DE" sz="1800" b="1" dirty="0">
                <a:solidFill>
                  <a:schemeClr val="tx1"/>
                </a:solidFill>
              </a:rPr>
              <a:t>,,Cukierek albo psikus”: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pl-DE" sz="1800" dirty="0">
                <a:solidFill>
                  <a:schemeClr val="tx1"/>
                </a:solidFill>
              </a:rPr>
              <a:t>Na początku XX w. podczas Dnia Zadusznego biedni ludzie odwiedzali domy zamożniejszych sąsiadów, aby dostać kawałek ciasta. W zamian modlili się za wszystkich zmarłych w odwiedzanej rodzinie. 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pl-DE" sz="1800" dirty="0">
                <a:solidFill>
                  <a:schemeClr val="tx1"/>
                </a:solidFill>
              </a:rPr>
              <a:t>Zwyczaj ten został przejęty przez dzieci, które chodziły od drzwi do drzwi prosząc o jedzenie i pieniądze. Na czas II wojny światowej tradycja została porzucona (ze względu na racjonowanie cukru). 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pl-DE" sz="1800" dirty="0">
                <a:solidFill>
                  <a:schemeClr val="tx1"/>
                </a:solidFill>
              </a:rPr>
              <a:t>Tradycję na nowo ożywiły irlandzkie i szkockie społeczności. Dzieci do dziś przebierają się za czarownice, potwory, duchy, wróżki i chodzą od domu do domu.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pl-DE" sz="1800" dirty="0">
                <a:solidFill>
                  <a:schemeClr val="tx1"/>
                </a:solidFill>
              </a:rPr>
              <a:t>Domy odwiedzają z zawołaniem ,,trick or treat” – cukierek albo psikus. W zależności od reakcji gospodarzy – albo im podziękują za słodycze albo zrobią psikusa np. posmarują okna pastą do zębów czy mydłem, włożą szpilkę do zamka u drzwi lub wysypią na nie mąkę.</a:t>
            </a:r>
          </a:p>
          <a:p>
            <a:pPr>
              <a:lnSpc>
                <a:spcPct val="100000"/>
              </a:lnSpc>
            </a:pPr>
            <a:endParaRPr lang="pl-DE" sz="1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B0BE51F-64E2-1543-B086-3FEAFDD7DE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/>
        </p:blipFill>
        <p:spPr>
          <a:xfrm>
            <a:off x="7598400" y="2197353"/>
            <a:ext cx="3860171" cy="3855489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49C214-D583-4DF7-88CA-1EE5EA0DD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42458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87D9197-4A85-4276-8FC4-67873E207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01B5B487-A1DE-47E1-B06D-F13BBCCA7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932199C-3C7B-234B-BDC4-8383C9A72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4" y="484631"/>
            <a:ext cx="6340519" cy="1638469"/>
          </a:xfrm>
        </p:spPr>
        <p:txBody>
          <a:bodyPr>
            <a:normAutofit/>
          </a:bodyPr>
          <a:lstStyle/>
          <a:p>
            <a:r>
              <a:rPr lang="pl-PL"/>
              <a:t>T</a:t>
            </a:r>
            <a:r>
              <a:rPr lang="pl-DE"/>
              <a:t>radycje i ciekawostki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45AF6B-4F42-45F1-A22C-AF0FCA898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777632-42E1-5C47-B547-97432B6C9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443140"/>
            <a:ext cx="6306309" cy="39302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DE" sz="2200" b="1" dirty="0">
                <a:solidFill>
                  <a:srgbClr val="000000"/>
                </a:solidFill>
              </a:rPr>
              <a:t>Rzeźbienie w dyniach</a:t>
            </a:r>
          </a:p>
          <a:p>
            <a:r>
              <a:rPr lang="pl-DE" sz="2200" dirty="0">
                <a:solidFill>
                  <a:srgbClr val="000000"/>
                </a:solidFill>
              </a:rPr>
              <a:t>Ten pomysł również pochodzi z Irlandii, gdzie początkowo Halloweenowe rzeźby przygotowywano z innych warzyw np. z rzepy czy buraka. </a:t>
            </a:r>
          </a:p>
          <a:p>
            <a:r>
              <a:rPr lang="pl-DE" sz="2200" dirty="0">
                <a:solidFill>
                  <a:srgbClr val="000000"/>
                </a:solidFill>
              </a:rPr>
              <a:t>Dynia zastąpiła inne warzywa, ponieważ była większa i łatwiej się w niej rzeźbiło.</a:t>
            </a:r>
          </a:p>
          <a:p>
            <a:r>
              <a:rPr lang="pl-DE" sz="2200" dirty="0">
                <a:solidFill>
                  <a:srgbClr val="000000"/>
                </a:solidFill>
              </a:rPr>
              <a:t>W warzywach rzeźbiono groźne miny, a do wydrążonego środka wkładano świece – aby odstraszyć złe duchy.</a:t>
            </a:r>
          </a:p>
          <a:p>
            <a:endParaRPr lang="pl-DE" dirty="0">
              <a:solidFill>
                <a:srgbClr val="000000"/>
              </a:solidFill>
            </a:endParaRPr>
          </a:p>
          <a:p>
            <a:endParaRPr lang="pl-DE" dirty="0">
              <a:solidFill>
                <a:srgbClr val="000000"/>
              </a:solidFill>
            </a:endParaRPr>
          </a:p>
        </p:txBody>
      </p:sp>
      <p:pic>
        <p:nvPicPr>
          <p:cNvPr id="5" name="Obraz 4" descr="Obraz zawierający owoce, pomarańczowy, lampa, stół&#10;&#10;Opis wygenerowany automatycznie">
            <a:extLst>
              <a:ext uri="{FF2B5EF4-FFF2-40B4-BE49-F238E27FC236}">
                <a16:creationId xmlns:a16="http://schemas.microsoft.com/office/drawing/2014/main" id="{48089426-23AB-AB47-BE6F-2BEB6365D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719" y="618048"/>
            <a:ext cx="4457808" cy="1371633"/>
          </a:xfrm>
          <a:prstGeom prst="rect">
            <a:avLst/>
          </a:prstGeom>
        </p:spPr>
      </p:pic>
      <p:pic>
        <p:nvPicPr>
          <p:cNvPr id="7" name="Obraz 6" descr="Obraz zawierający obiekt, stół, siedzi, lampa&#10;&#10;Opis wygenerowany automatycznie">
            <a:extLst>
              <a:ext uri="{FF2B5EF4-FFF2-40B4-BE49-F238E27FC236}">
                <a16:creationId xmlns:a16="http://schemas.microsoft.com/office/drawing/2014/main" id="{05E6AA4E-91F9-EE4D-8B5B-FCF95366B9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17" y="2837329"/>
            <a:ext cx="4211166" cy="281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94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6F4A34-A744-1041-BECC-634E4B984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dirty="0"/>
              <a:t>T</a:t>
            </a:r>
            <a:r>
              <a:rPr lang="pl-DE" sz="4800" dirty="0"/>
              <a:t>radycje i ciekawostki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9F927F-B12B-E84B-AE7D-713B5418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3264409"/>
            <a:ext cx="10178322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DE" sz="2200" b="1" dirty="0">
                <a:solidFill>
                  <a:schemeClr val="tx1"/>
                </a:solidFill>
              </a:rPr>
              <a:t>Gry i zabawy</a:t>
            </a:r>
          </a:p>
          <a:p>
            <a:r>
              <a:rPr lang="pl-DE" sz="2200" dirty="0">
                <a:solidFill>
                  <a:schemeClr val="tx1"/>
                </a:solidFill>
              </a:rPr>
              <a:t>Podczas zabawy Halloweenowej odbywają się liczne gry i zabawy, np.:</a:t>
            </a:r>
          </a:p>
          <a:p>
            <a:pPr>
              <a:buFontTx/>
              <a:buChar char="-"/>
            </a:pPr>
            <a:r>
              <a:rPr lang="pl-PL" sz="2200" dirty="0">
                <a:solidFill>
                  <a:schemeClr val="tx1"/>
                </a:solidFill>
              </a:rPr>
              <a:t>W</a:t>
            </a:r>
            <a:r>
              <a:rPr lang="pl-DE" sz="2200" dirty="0">
                <a:solidFill>
                  <a:schemeClr val="tx1"/>
                </a:solidFill>
              </a:rPr>
              <a:t>yciąganie zębami jabłka pływającego w wannie wypełnionej wodą (ten, komu się powiodło ma zapewnione szczęście przez cały nadchodzący rok).</a:t>
            </a:r>
          </a:p>
          <a:p>
            <a:pPr>
              <a:buFontTx/>
              <a:buChar char="-"/>
            </a:pPr>
            <a:r>
              <a:rPr lang="pl-DE" sz="2200" dirty="0">
                <a:solidFill>
                  <a:schemeClr val="tx1"/>
                </a:solidFill>
              </a:rPr>
              <a:t>Przeskakiwanie przez rozstawione po kole na ziemi świeczki. Świeczki, które nie zgasną to szczęśliwe miesiące w przyszłym roku. </a:t>
            </a:r>
          </a:p>
          <a:p>
            <a:pPr>
              <a:buFontTx/>
              <a:buChar char="-"/>
            </a:pPr>
            <a:r>
              <a:rPr lang="pl-DE" sz="2200" dirty="0">
                <a:solidFill>
                  <a:schemeClr val="tx1"/>
                </a:solidFill>
              </a:rPr>
              <a:t>Wrzucanie orzecha do ogniska – pęknięty orzech oznacza odwzajemnioną miłość.</a:t>
            </a:r>
          </a:p>
        </p:txBody>
      </p:sp>
      <p:pic>
        <p:nvPicPr>
          <p:cNvPr id="5" name="Obraz 4" descr="Obraz zawierający ciemny, ekran&#10;&#10;Opis wygenerowany automatycznie">
            <a:extLst>
              <a:ext uri="{FF2B5EF4-FFF2-40B4-BE49-F238E27FC236}">
                <a16:creationId xmlns:a16="http://schemas.microsoft.com/office/drawing/2014/main" id="{6E875D49-0371-344D-AC4B-B6E589070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521" y="197223"/>
            <a:ext cx="7712635" cy="385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89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3C2AB2-B233-0443-92CF-D4745153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ciekawostki</a:t>
            </a:r>
            <a:endParaRPr lang="pl-DE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E1F6A24-1FC9-D94D-B5B8-CF0A2A181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36102"/>
            <a:ext cx="10178322" cy="4601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DE" sz="2400" b="1" dirty="0">
                <a:solidFill>
                  <a:schemeClr val="tx1"/>
                </a:solidFill>
              </a:rPr>
              <a:t>Wierzenia</a:t>
            </a:r>
          </a:p>
          <a:p>
            <a:r>
              <a:rPr lang="pl-DE" sz="2400" dirty="0">
                <a:solidFill>
                  <a:schemeClr val="tx1"/>
                </a:solidFill>
              </a:rPr>
              <a:t>Podczas Halloween wywiń ubranie na lewą stronę i chodź do tyłu. Zapewni to ujrzenie czarownicy o północy.</a:t>
            </a:r>
          </a:p>
          <a:p>
            <a:r>
              <a:rPr lang="pl-DE" sz="2400" dirty="0">
                <a:solidFill>
                  <a:schemeClr val="tx1"/>
                </a:solidFill>
              </a:rPr>
              <a:t>Jeśli zobaczysz pająka podczas Halloween – jest to dusza ukochanej osoby, która obserwuje Cię z góry.</a:t>
            </a:r>
          </a:p>
          <a:p>
            <a:r>
              <a:rPr lang="pl-DE" sz="2400" dirty="0">
                <a:solidFill>
                  <a:schemeClr val="tx1"/>
                </a:solidFill>
              </a:rPr>
              <a:t>Gdy w noc halloweenową spojrzy się w lustro w ciemnym pokoju można zobaczyć za sobą mroczną sylwetkę przyszłego życiowego partnera.</a:t>
            </a:r>
          </a:p>
          <a:p>
            <a:r>
              <a:rPr lang="pl-DE" sz="2400" dirty="0">
                <a:solidFill>
                  <a:schemeClr val="tx1"/>
                </a:solidFill>
              </a:rPr>
              <a:t>W Irlandii w Halloween podaje się ,,barmbrack” – ciasto z owocami, do którego w trakcie pieczenia wkłada się pierścionek. Ten, kto trafi w swoim kawałku na pierścionek – w kolejnym roku znajdzie miłość swojego życia.</a:t>
            </a:r>
          </a:p>
          <a:p>
            <a:endParaRPr lang="pl-DE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D48548F-C8C2-3C42-969C-E4CAB2963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494" y="20800"/>
            <a:ext cx="5459506" cy="22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56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wewnątrz, stół, siedzi, biurko&#10;&#10;Opis wygenerowany automatycznie">
            <a:extLst>
              <a:ext uri="{FF2B5EF4-FFF2-40B4-BE49-F238E27FC236}">
                <a16:creationId xmlns:a16="http://schemas.microsoft.com/office/drawing/2014/main" id="{4B63156A-70A7-1A44-9F06-0537591429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B95E961-C3F0-7242-A4D7-4B36F1FDF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pl-DE" dirty="0"/>
              <a:t>Latający duszek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FDAA25-5F5B-A94B-86CD-2BB1A75E2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616" y="1389893"/>
            <a:ext cx="6015897" cy="533363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DE" dirty="0">
                <a:solidFill>
                  <a:schemeClr val="tx1"/>
                </a:solidFill>
              </a:rPr>
              <a:t>Zapraszam do własnoręcznego wykonania prostej, halloweenowej dekoracji.</a:t>
            </a:r>
          </a:p>
          <a:p>
            <a:pPr marL="0" indent="0">
              <a:lnSpc>
                <a:spcPct val="100000"/>
              </a:lnSpc>
              <a:buNone/>
            </a:pPr>
            <a:endParaRPr lang="pl-DE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DE" b="1" dirty="0">
                <a:solidFill>
                  <a:schemeClr val="tx1"/>
                </a:solidFill>
              </a:rPr>
              <a:t>Do wykonania duszka potrzebujesz: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dirty="0">
                <a:solidFill>
                  <a:schemeClr val="tx1"/>
                </a:solidFill>
              </a:rPr>
              <a:t>B</a:t>
            </a:r>
            <a:r>
              <a:rPr lang="pl-DE" dirty="0">
                <a:solidFill>
                  <a:schemeClr val="tx1"/>
                </a:solidFill>
              </a:rPr>
              <a:t>iały, jednorazowy kubeczek do napojów (najlepiej papierowy),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dirty="0">
                <a:solidFill>
                  <a:schemeClr val="tx1"/>
                </a:solidFill>
              </a:rPr>
              <a:t>K</a:t>
            </a:r>
            <a:r>
              <a:rPr lang="pl-DE" dirty="0">
                <a:solidFill>
                  <a:schemeClr val="tx1"/>
                </a:solidFill>
              </a:rPr>
              <a:t>awałek białej kartki z bloku technicznego,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dirty="0">
                <a:solidFill>
                  <a:schemeClr val="tx1"/>
                </a:solidFill>
              </a:rPr>
              <a:t>Białą bibułę,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dirty="0">
                <a:solidFill>
                  <a:schemeClr val="tx1"/>
                </a:solidFill>
              </a:rPr>
              <a:t>Czarny mazak,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dirty="0">
                <a:solidFill>
                  <a:schemeClr val="tx1"/>
                </a:solidFill>
              </a:rPr>
              <a:t>Klej,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dirty="0">
                <a:solidFill>
                  <a:schemeClr val="tx1"/>
                </a:solidFill>
              </a:rPr>
              <a:t>Nożyczki,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dirty="0">
                <a:solidFill>
                  <a:schemeClr val="tx1"/>
                </a:solidFill>
              </a:rPr>
              <a:t>Ołówek,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dirty="0">
                <a:solidFill>
                  <a:schemeClr val="tx1"/>
                </a:solidFill>
              </a:rPr>
              <a:t>Igłę,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dirty="0">
                <a:solidFill>
                  <a:schemeClr val="tx1"/>
                </a:solidFill>
              </a:rPr>
              <a:t>Nitkę lub sznurek.</a:t>
            </a:r>
            <a:endParaRPr lang="pl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576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D417F7-7814-FB4E-AD12-193B91763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>
            <a:normAutofit/>
          </a:bodyPr>
          <a:lstStyle/>
          <a:p>
            <a:r>
              <a:rPr lang="pl-DE" sz="4400"/>
              <a:t>Krok 1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CD13F8-0151-314C-A1C3-3C9203A26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363595" cy="3593591"/>
          </a:xfrm>
        </p:spPr>
        <p:txBody>
          <a:bodyPr>
            <a:normAutofit/>
          </a:bodyPr>
          <a:lstStyle/>
          <a:p>
            <a:r>
              <a:rPr lang="pl-DE" sz="2400" dirty="0">
                <a:solidFill>
                  <a:schemeClr val="tx1"/>
                </a:solidFill>
              </a:rPr>
              <a:t>Na białej kartce z bloku technicznego narysuj ręce duszka.</a:t>
            </a:r>
          </a:p>
          <a:p>
            <a:r>
              <a:rPr lang="pl-DE" sz="2400" dirty="0">
                <a:solidFill>
                  <a:schemeClr val="tx1"/>
                </a:solidFill>
              </a:rPr>
              <a:t>Wytnij je.</a:t>
            </a:r>
          </a:p>
          <a:p>
            <a:endParaRPr lang="pl-DE" dirty="0">
              <a:solidFill>
                <a:schemeClr val="tx1"/>
              </a:solidFill>
            </a:endParaRPr>
          </a:p>
        </p:txBody>
      </p:sp>
      <p:pic>
        <p:nvPicPr>
          <p:cNvPr id="5" name="Obraz 4" descr="Obraz zawierający stacjonarne, ołówek, latanie, małe&#10;&#10;Opis wygenerowany automatycznie">
            <a:extLst>
              <a:ext uri="{FF2B5EF4-FFF2-40B4-BE49-F238E27FC236}">
                <a16:creationId xmlns:a16="http://schemas.microsoft.com/office/drawing/2014/main" id="{28D20F91-3B3E-3D47-93D6-B57C269615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193" y="1500850"/>
            <a:ext cx="5176744" cy="388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89477"/>
      </p:ext>
    </p:extLst>
  </p:cSld>
  <p:clrMapOvr>
    <a:masterClrMapping/>
  </p:clrMapOvr>
</p:sld>
</file>

<file path=ppt/theme/theme1.xml><?xml version="1.0" encoding="utf-8"?>
<a:theme xmlns:a="http://schemas.openxmlformats.org/drawingml/2006/main" name="Znaczek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1019</Words>
  <Application>Microsoft Office PowerPoint</Application>
  <PresentationFormat>Panoramiczny</PresentationFormat>
  <Paragraphs>85</Paragraphs>
  <Slides>17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3" baseType="lpstr">
      <vt:lpstr>Arial</vt:lpstr>
      <vt:lpstr>Calibri</vt:lpstr>
      <vt:lpstr>Gill Sans MT</vt:lpstr>
      <vt:lpstr>Impact</vt:lpstr>
      <vt:lpstr>Wingdings</vt:lpstr>
      <vt:lpstr>Znaczek</vt:lpstr>
      <vt:lpstr>halloween</vt:lpstr>
      <vt:lpstr>Co to jest halloween?</vt:lpstr>
      <vt:lpstr>Symbole</vt:lpstr>
      <vt:lpstr>Tradycje i Ciekawostki</vt:lpstr>
      <vt:lpstr>Tradycje i ciekawostki</vt:lpstr>
      <vt:lpstr>Tradycje i ciekawostki</vt:lpstr>
      <vt:lpstr>ciekawostki</vt:lpstr>
      <vt:lpstr>Latający duszek</vt:lpstr>
      <vt:lpstr>Krok 1 </vt:lpstr>
      <vt:lpstr>Krok 2</vt:lpstr>
      <vt:lpstr>Krok 3</vt:lpstr>
      <vt:lpstr>Krok 4</vt:lpstr>
      <vt:lpstr>Krok 5</vt:lpstr>
      <vt:lpstr>Latający duszek gotowy Odtwórz filmik i Spójrz jak lata .  </vt:lpstr>
      <vt:lpstr>Ważne!</vt:lpstr>
      <vt:lpstr>Dziękuję!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halloween</dc:title>
  <dc:creator>Katarzyna Bieda</dc:creator>
  <cp:lastModifiedBy>Vostro 15</cp:lastModifiedBy>
  <cp:revision>5</cp:revision>
  <dcterms:created xsi:type="dcterms:W3CDTF">2020-10-29T15:10:25Z</dcterms:created>
  <dcterms:modified xsi:type="dcterms:W3CDTF">2020-10-30T14:12:27Z</dcterms:modified>
</cp:coreProperties>
</file>