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3651" autoAdjust="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36381-8071-4236-8C0E-C739852E31AF}" type="datetimeFigureOut">
              <a:rPr lang="pl-PL" smtClean="0"/>
              <a:t>27.10.2021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3AD2E-C4B6-4DEE-860F-B56F326B29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9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3AD2E-C4B6-4DEE-860F-B56F326B290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21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7FD7FE-CC0C-4441-AB9F-E265ABEDB0A5}" type="datetimeFigureOut">
              <a:rPr lang="pl-PL" smtClean="0"/>
              <a:pPr/>
              <a:t>27.10.2021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C4DDAA-3D59-4E52-B58B-E75B4F66FA4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14612" y="3714752"/>
            <a:ext cx="3857652" cy="1785950"/>
          </a:xfrm>
        </p:spPr>
        <p:txBody>
          <a:bodyPr/>
          <a:lstStyle/>
          <a:p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MIEJSCA PAMIĘCI NARODOWEJ </a:t>
            </a:r>
            <a:br>
              <a:rPr lang="pl-PL" b="1" dirty="0" smtClean="0"/>
            </a:br>
            <a:r>
              <a:rPr lang="pl-PL" b="1" dirty="0" smtClean="0"/>
              <a:t>W CHOJNICACH</a:t>
            </a:r>
            <a:endParaRPr lang="pl-PL" b="1" dirty="0"/>
          </a:p>
        </p:txBody>
      </p:sp>
      <p:pic>
        <p:nvPicPr>
          <p:cNvPr id="1026" name="Picture 2" descr="F:\ja\PROJEKT ZDJĘCIA\GI TPomnik Or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2071702" cy="2762269"/>
          </a:xfrm>
          <a:prstGeom prst="rect">
            <a:avLst/>
          </a:prstGeom>
          <a:noFill/>
        </p:spPr>
      </p:pic>
      <p:pic>
        <p:nvPicPr>
          <p:cNvPr id="8" name="Picture 2" descr="F:\ja\projekt\Kolejarz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8873" y="3714752"/>
            <a:ext cx="2113085" cy="2817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305800" cy="1157956"/>
          </a:xfrm>
        </p:spPr>
        <p:txBody>
          <a:bodyPr/>
          <a:lstStyle/>
          <a:p>
            <a:r>
              <a:rPr lang="pl-PL" dirty="0" smtClean="0"/>
              <a:t>Pomnik Chrystusa Króla został postawiony z tablicą ku czci ofiar II wojny światowej. Znajduje się on na Placu</a:t>
            </a:r>
            <a:r>
              <a:rPr lang="pl-PL" dirty="0"/>
              <a:t> </a:t>
            </a:r>
            <a:r>
              <a:rPr lang="pl-PL" dirty="0" smtClean="0"/>
              <a:t>Niepodległości.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843188"/>
          </a:xfrm>
        </p:spPr>
        <p:txBody>
          <a:bodyPr/>
          <a:lstStyle/>
          <a:p>
            <a:r>
              <a:rPr lang="pl-PL" dirty="0" smtClean="0"/>
              <a:t>POMNIK CHRYSTUSA KRÓLA</a:t>
            </a:r>
            <a:endParaRPr lang="pl-PL" dirty="0"/>
          </a:p>
        </p:txBody>
      </p:sp>
      <p:pic>
        <p:nvPicPr>
          <p:cNvPr id="6146" name="Picture 2" descr="F:\ja\PROJEKT ZDJĘCIA\Pomnik Chrystusa Kró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860"/>
            <a:ext cx="3286148" cy="438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305800" cy="872204"/>
          </a:xfrm>
        </p:spPr>
        <p:txBody>
          <a:bodyPr/>
          <a:lstStyle/>
          <a:p>
            <a:r>
              <a:rPr lang="pl-PL" dirty="0" smtClean="0"/>
              <a:t>Pomnik Orła został poświęcony ofiarom faszyzmu z lat </a:t>
            </a:r>
            <a:br>
              <a:rPr lang="pl-PL" dirty="0" smtClean="0"/>
            </a:br>
            <a:r>
              <a:rPr lang="pl-PL" dirty="0" smtClean="0"/>
              <a:t>1939-1945. Znajduje się przy ul. Gdańskiej.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05800" cy="771750"/>
          </a:xfrm>
        </p:spPr>
        <p:txBody>
          <a:bodyPr/>
          <a:lstStyle/>
          <a:p>
            <a:r>
              <a:rPr lang="pl-PL" dirty="0" smtClean="0"/>
              <a:t>POMNIK ORŁA</a:t>
            </a:r>
            <a:endParaRPr lang="pl-PL" dirty="0"/>
          </a:p>
        </p:txBody>
      </p:sp>
      <p:pic>
        <p:nvPicPr>
          <p:cNvPr id="8194" name="Picture 2" descr="F:\ja\PROJEKT ZDJĘCIA\Pomnik Orł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3607618" cy="4810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05800" cy="1372270"/>
          </a:xfrm>
        </p:spPr>
        <p:txBody>
          <a:bodyPr/>
          <a:lstStyle/>
          <a:p>
            <a:r>
              <a:rPr lang="pl-PL" dirty="0" smtClean="0"/>
              <a:t>Pomnik ten poświęcono deportowanym z ojczyzny ofiarom Sybiru w latach 1939-1955. Został postawiony w 1998r. Znajduje się na cmentarzu komunalnym przy </a:t>
            </a:r>
            <a:br>
              <a:rPr lang="pl-PL" dirty="0" smtClean="0"/>
            </a:br>
            <a:r>
              <a:rPr lang="pl-PL" dirty="0" smtClean="0"/>
              <a:t>ul. Kościerskiej.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557568"/>
          </a:xfrm>
        </p:spPr>
        <p:txBody>
          <a:bodyPr/>
          <a:lstStyle/>
          <a:p>
            <a:r>
              <a:rPr lang="pl-PL" dirty="0" smtClean="0"/>
              <a:t>POMNIK OFIAR DEPORTACJI NA SYBERIĘ</a:t>
            </a:r>
            <a:endParaRPr lang="pl-PL" dirty="0"/>
          </a:p>
        </p:txBody>
      </p:sp>
      <p:pic>
        <p:nvPicPr>
          <p:cNvPr id="7170" name="Picture 2" descr="F:\ja\PROJEKT ZDJĘCIA\Ofiarom Sybiru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4119559" cy="3089669"/>
          </a:xfrm>
          <a:prstGeom prst="rect">
            <a:avLst/>
          </a:prstGeom>
          <a:noFill/>
        </p:spPr>
      </p:pic>
      <p:pic>
        <p:nvPicPr>
          <p:cNvPr id="7171" name="Picture 3" descr="F:\ja\PROJEKT ZDJĘCIA\Ofiarom Sybiru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50405"/>
            <a:ext cx="4334039" cy="325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305800" cy="1143000"/>
          </a:xfrm>
        </p:spPr>
        <p:txBody>
          <a:bodyPr/>
          <a:lstStyle/>
          <a:p>
            <a:r>
              <a:rPr lang="pl-PL" sz="2000" dirty="0" smtClean="0"/>
              <a:t>Jest to pomnik ku chwale tych, którzy walczyli, cierpieli i oddali swe życie za Polskę w latach 1939-1945. Znajduje się koło kościoła p.w. św. Jadwigi Królowej Polski przy ul. Wiśniowej.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1343254"/>
          </a:xfrm>
        </p:spPr>
        <p:txBody>
          <a:bodyPr/>
          <a:lstStyle/>
          <a:p>
            <a:r>
              <a:rPr lang="pl-PL" sz="4000" dirty="0" smtClean="0"/>
              <a:t>POMNIK POŚWIĘCONY OFIAROM II WOJNY ŚWIATOWEJ</a:t>
            </a:r>
            <a:endParaRPr lang="pl-PL" sz="4000" dirty="0"/>
          </a:p>
        </p:txBody>
      </p:sp>
      <p:pic>
        <p:nvPicPr>
          <p:cNvPr id="10242" name="Picture 2" descr="F:\ja\PROJEKT ZDJĘCIA\Ofiarom II wojny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2400317" cy="4000528"/>
          </a:xfrm>
          <a:prstGeom prst="rect">
            <a:avLst/>
          </a:prstGeom>
          <a:noFill/>
        </p:spPr>
      </p:pic>
      <p:pic>
        <p:nvPicPr>
          <p:cNvPr id="10243" name="Picture 3" descr="F:\ja\PROJEKT ZDJĘCIA\Ofiarom II wojny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2357454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305800" cy="1571636"/>
          </a:xfrm>
        </p:spPr>
        <p:txBody>
          <a:bodyPr/>
          <a:lstStyle/>
          <a:p>
            <a:r>
              <a:rPr lang="pl-PL" sz="1800" dirty="0" smtClean="0"/>
              <a:t>Pomnik upamiętniający tragiczny lot do Smoleńska 10 kwietnia 2010r. Zginęło w nim 96 osób w tym </a:t>
            </a:r>
            <a:r>
              <a:rPr lang="pl-PL" sz="1800" dirty="0"/>
              <a:t>P</a:t>
            </a:r>
            <a:r>
              <a:rPr lang="pl-PL" sz="1800" dirty="0" smtClean="0"/>
              <a:t>ara Prezydencka (89 pasażerów </a:t>
            </a:r>
            <a:br>
              <a:rPr lang="pl-PL" sz="1800" dirty="0" smtClean="0"/>
            </a:br>
            <a:r>
              <a:rPr lang="pl-PL" sz="1800" dirty="0" smtClean="0"/>
              <a:t>i 7 członków załogi). Stoi koło kościoła p.w. św. Jadwigi Królowej Polski przy ul. Wiśniowej.</a:t>
            </a: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305800" cy="1271816"/>
          </a:xfrm>
        </p:spPr>
        <p:txBody>
          <a:bodyPr/>
          <a:lstStyle/>
          <a:p>
            <a:r>
              <a:rPr lang="pl-PL" sz="4000" dirty="0" smtClean="0"/>
              <a:t>POMNIK POŚWIĘCONY OFIAROM SMOLEŃSKA</a:t>
            </a:r>
            <a:endParaRPr lang="pl-PL" sz="4000" dirty="0"/>
          </a:p>
        </p:txBody>
      </p:sp>
      <p:pic>
        <p:nvPicPr>
          <p:cNvPr id="11266" name="Picture 2" descr="F:\ja\PROJEKT ZDJĘCIA\Ofiarom Smoleń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2357454" cy="3929091"/>
          </a:xfrm>
          <a:prstGeom prst="rect">
            <a:avLst/>
          </a:prstGeom>
          <a:noFill/>
        </p:spPr>
      </p:pic>
      <p:pic>
        <p:nvPicPr>
          <p:cNvPr id="11267" name="Picture 3" descr="F:\ja\PROJEKT ZDJĘCIA\Ofiarom Smloeńska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2357439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305800" cy="1285876"/>
          </a:xfrm>
        </p:spPr>
        <p:txBody>
          <a:bodyPr/>
          <a:lstStyle/>
          <a:p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05800" cy="1914758"/>
          </a:xfrm>
        </p:spPr>
        <p:txBody>
          <a:bodyPr/>
          <a:lstStyle/>
          <a:p>
            <a:r>
              <a:rPr lang="pl-PL" sz="7200" dirty="0" smtClean="0"/>
              <a:t>KONIEC</a:t>
            </a:r>
            <a:br>
              <a:rPr lang="pl-PL" sz="7200" dirty="0" smtClean="0"/>
            </a:br>
            <a:r>
              <a:rPr lang="pl-PL" sz="3600" dirty="0" smtClean="0"/>
              <a:t>DZIĘKUJEMY ZA UWAGĘ</a:t>
            </a:r>
            <a:endParaRPr lang="pl-PL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To grób </a:t>
            </a:r>
            <a:r>
              <a:rPr lang="pl-PL" dirty="0"/>
              <a:t>lub cmentarz </a:t>
            </a:r>
            <a:r>
              <a:rPr lang="pl-PL" dirty="0" smtClean="0"/>
              <a:t>wojenny, </a:t>
            </a:r>
            <a:r>
              <a:rPr lang="pl-PL" dirty="0"/>
              <a:t>nieruchomość lub obiekt budowlany albo jego pozostałości, upamiętniające </a:t>
            </a:r>
            <a:r>
              <a:rPr lang="pl-PL" dirty="0" smtClean="0"/>
              <a:t>postacie </a:t>
            </a:r>
            <a:r>
              <a:rPr lang="pl-PL" dirty="0"/>
              <a:t>lub wydarzenia znaczące dla Narodu i Państwa Polskiego, a w </a:t>
            </a:r>
            <a:r>
              <a:rPr lang="pl-PL" dirty="0" smtClean="0"/>
              <a:t>szczególności: </a:t>
            </a:r>
            <a:r>
              <a:rPr lang="pl-PL" dirty="0"/>
              <a:t>pomnik, krzyż przydrożny, kapliczka, kopiec, inny obiekt lub przedmiot związany z wydarzeniami lub postaciami </a:t>
            </a:r>
            <a:r>
              <a:rPr lang="pl-PL" dirty="0" smtClean="0"/>
              <a:t>ważnymi </a:t>
            </a:r>
            <a:r>
              <a:rPr lang="pl-PL" dirty="0"/>
              <a:t>dla dziedzictwa </a:t>
            </a:r>
            <a:r>
              <a:rPr lang="pl-PL" dirty="0" smtClean="0"/>
              <a:t>narodowego.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305800" cy="1570108"/>
          </a:xfrm>
        </p:spPr>
        <p:txBody>
          <a:bodyPr/>
          <a:lstStyle/>
          <a:p>
            <a:r>
              <a:rPr lang="pl-PL" dirty="0" smtClean="0"/>
              <a:t>Co to są miejsca pamięci narodowej?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40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305800" cy="1143000"/>
          </a:xfrm>
        </p:spPr>
        <p:txBody>
          <a:bodyPr/>
          <a:lstStyle/>
          <a:p>
            <a:r>
              <a:rPr lang="pl-PL" dirty="0" smtClean="0"/>
              <a:t>Upamiętnia poległych w walce i zamęczonych przez hitlerowskich okupantów kolejarzy w latach 1939-1944. Położony jest na placu przed dworcem PKP.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05800" cy="1557568"/>
          </a:xfrm>
        </p:spPr>
        <p:txBody>
          <a:bodyPr/>
          <a:lstStyle/>
          <a:p>
            <a:r>
              <a:rPr lang="pl-PL" dirty="0" smtClean="0"/>
              <a:t>OBELISK UPAMIĘTNIAJĄCY POLEGŁYCH KOLEJARZY</a:t>
            </a:r>
            <a:endParaRPr lang="pl-PL" dirty="0"/>
          </a:p>
        </p:txBody>
      </p:sp>
      <p:pic>
        <p:nvPicPr>
          <p:cNvPr id="1026" name="Picture 2" descr="F:\ja\projekt\Kolejarz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71810"/>
            <a:ext cx="2571767" cy="3429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305800" cy="1872336"/>
          </a:xfrm>
        </p:spPr>
        <p:txBody>
          <a:bodyPr/>
          <a:lstStyle/>
          <a:p>
            <a:r>
              <a:rPr lang="pl-PL" sz="1600" dirty="0" smtClean="0"/>
              <a:t>Pomnik obrońców Chojnic został odsłonięty 1 września 1984r. </a:t>
            </a:r>
            <a:br>
              <a:rPr lang="pl-PL" sz="1600" dirty="0" smtClean="0"/>
            </a:br>
            <a:r>
              <a:rPr lang="pl-PL" sz="1600" dirty="0" smtClean="0"/>
              <a:t>w 45 rocznicę bohaterskiej obrony miasta w hołdzie żołnierzom 1. Batalionu Strzelców i Batalionu Obrony Narodowej „Czersk”, którzy walczyli w kampanii wrześniowej w 1939 r. Znajduje się przed gmachem byłych koszar wojskowych przy ul. Świętopełka.</a:t>
            </a: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629006"/>
          </a:xfrm>
        </p:spPr>
        <p:txBody>
          <a:bodyPr/>
          <a:lstStyle/>
          <a:p>
            <a:r>
              <a:rPr lang="pl-PL" dirty="0" smtClean="0"/>
              <a:t>POMNIK OBROŃCÓW CHOJNIC</a:t>
            </a:r>
            <a:endParaRPr lang="pl-PL" dirty="0"/>
          </a:p>
        </p:txBody>
      </p:sp>
      <p:pic>
        <p:nvPicPr>
          <p:cNvPr id="1026" name="Picture 2" descr="F:\ja\PROJEKT ZDJĘCIA\Bohaterom obrony mi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0234" y="3140968"/>
            <a:ext cx="2643206" cy="3524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05800" cy="1143000"/>
          </a:xfrm>
        </p:spPr>
        <p:txBody>
          <a:bodyPr/>
          <a:lstStyle/>
          <a:p>
            <a:r>
              <a:rPr lang="pl-PL" dirty="0" smtClean="0"/>
              <a:t>Założono go w 1945 r. Pochowano na nim zamordowane w Dolinie Śmierci podczas II wojny światowej ofiary okupanta hitlerowskiego. Znajduje się przy Szosie Gdańskiej.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05800" cy="1486130"/>
          </a:xfrm>
        </p:spPr>
        <p:txBody>
          <a:bodyPr/>
          <a:lstStyle/>
          <a:p>
            <a:r>
              <a:rPr lang="pl-PL" dirty="0" smtClean="0"/>
              <a:t>CMENTARZ OFIAR ZBRODNI HITLEROWSKICH</a:t>
            </a:r>
            <a:endParaRPr lang="pl-PL" dirty="0"/>
          </a:p>
        </p:txBody>
      </p:sp>
      <p:pic>
        <p:nvPicPr>
          <p:cNvPr id="1026" name="Picture 2" descr="F:\ja\PROJEKT ZDJĘCIA\Cmentarz ofiar zbrodni hitlerowsk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5024339" cy="3768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305800" cy="2086650"/>
          </a:xfrm>
        </p:spPr>
        <p:txBody>
          <a:bodyPr/>
          <a:lstStyle/>
          <a:p>
            <a:r>
              <a:rPr lang="pl-PL" sz="2000" dirty="0" smtClean="0"/>
              <a:t>Dokonano tu masowych egzekucji polskich obywateli przez niemieckich okupantów w czasie II wojny światowej na Polach </a:t>
            </a:r>
            <a:r>
              <a:rPr lang="pl-PL" sz="2000" dirty="0" err="1" smtClean="0"/>
              <a:t>Igielskich</a:t>
            </a:r>
            <a:r>
              <a:rPr lang="pl-PL" sz="2000" dirty="0" smtClean="0"/>
              <a:t>. Zamordowano w tym miejscu około 2000 mieszkańców powiatu chojnickiego, w tym wielu nauczycieli, lekarzy, działaczy społecznych i politycznych oraz duchownych. Co roku w Dolinie Śmierci 1 września odbywa się msza św. za ofiary egzekucji.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05800" cy="843188"/>
          </a:xfrm>
        </p:spPr>
        <p:txBody>
          <a:bodyPr/>
          <a:lstStyle/>
          <a:p>
            <a:r>
              <a:rPr lang="pl-PL" dirty="0" smtClean="0"/>
              <a:t>DOLINA ŚMIERCI</a:t>
            </a:r>
            <a:endParaRPr lang="pl-PL" dirty="0"/>
          </a:p>
        </p:txBody>
      </p:sp>
      <p:pic>
        <p:nvPicPr>
          <p:cNvPr id="2050" name="Picture 2" descr="F:\ja\PROJEKT ZDJĘCIA\Dolina Śmier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572031" cy="2743218"/>
          </a:xfrm>
          <a:prstGeom prst="rect">
            <a:avLst/>
          </a:prstGeom>
          <a:noFill/>
        </p:spPr>
      </p:pic>
      <p:pic>
        <p:nvPicPr>
          <p:cNvPr id="2051" name="Picture 3" descr="F:\ja\PROJEKT ZDJĘCIA\Dolina Śmierci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8628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05800" cy="1515146"/>
          </a:xfrm>
        </p:spPr>
        <p:txBody>
          <a:bodyPr/>
          <a:lstStyle/>
          <a:p>
            <a:r>
              <a:rPr lang="pl-PL" sz="2000" dirty="0" smtClean="0"/>
              <a:t>Tablica upamiętniająca zamordowanych w latach 1939-1945 kapłanów za wiarę i ojczyznę znajduje się na murach kościoła pod wezwaniem Ścięcia św. Jana Chrzciciela. Została odsłonięta w 50 rocznicę II wojny światowej.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486130"/>
          </a:xfrm>
        </p:spPr>
        <p:txBody>
          <a:bodyPr/>
          <a:lstStyle/>
          <a:p>
            <a:r>
              <a:rPr lang="pl-PL" dirty="0" smtClean="0"/>
              <a:t>TABLICA KU CZCI POMORDOWANYM KSIĘŻOM</a:t>
            </a:r>
            <a:endParaRPr lang="pl-PL" dirty="0"/>
          </a:p>
        </p:txBody>
      </p:sp>
      <p:pic>
        <p:nvPicPr>
          <p:cNvPr id="3074" name="Picture 2" descr="F:\ja\PROJEKT ZDJĘCIA\Kapłan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2171696" cy="3619493"/>
          </a:xfrm>
          <a:prstGeom prst="rect">
            <a:avLst/>
          </a:prstGeom>
          <a:noFill/>
        </p:spPr>
      </p:pic>
      <p:pic>
        <p:nvPicPr>
          <p:cNvPr id="3076" name="Picture 4" descr="F:\ja\PROJEKT ZDJĘCIA\Kapłanom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496"/>
            <a:ext cx="2143140" cy="3571900"/>
          </a:xfrm>
          <a:prstGeom prst="rect">
            <a:avLst/>
          </a:prstGeom>
          <a:noFill/>
        </p:spPr>
      </p:pic>
      <p:pic>
        <p:nvPicPr>
          <p:cNvPr id="3077" name="Picture 5" descr="F:\ja\PROJEKT ZDJĘCIA\Kapłanom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71810"/>
            <a:ext cx="2100258" cy="350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305800" cy="1143000"/>
          </a:xfrm>
        </p:spPr>
        <p:txBody>
          <a:bodyPr/>
          <a:lstStyle/>
          <a:p>
            <a:r>
              <a:rPr lang="pl-PL" sz="2000" dirty="0" smtClean="0"/>
              <a:t>Tablica została poświęcona pomordowanym w czasie II wojny światowej pocztowcom, która została odsłonięta w rocznicę 400-lecia Poczty Polskiej (1558-1958).  Znajduje się ona w budynku Poczty Głównej na Starym Rynku.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1285884"/>
          </a:xfrm>
        </p:spPr>
        <p:txBody>
          <a:bodyPr/>
          <a:lstStyle/>
          <a:p>
            <a:r>
              <a:rPr lang="pl-PL" sz="4000" dirty="0" smtClean="0"/>
              <a:t>TABLICA POŚWIĘCONA ZAMORDOWANYM POCZTOWCOM</a:t>
            </a:r>
            <a:endParaRPr lang="pl-PL" sz="4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9876" y="4429132"/>
            <a:ext cx="2396960" cy="22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2714644" cy="212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F:\ja\PROJEKT ZDJĘCIA\Pocztowc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884811"/>
            <a:ext cx="4429156" cy="265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8305800" cy="1143000"/>
          </a:xfrm>
        </p:spPr>
        <p:txBody>
          <a:bodyPr/>
          <a:lstStyle/>
          <a:p>
            <a:r>
              <a:rPr lang="pl-PL" sz="2000" dirty="0" smtClean="0"/>
              <a:t>Pomnik ten poświęcony jest pomordowanym nauczycielom w czasie II wojny światowej w latach 1939-1945. Znajduje się przy ul. 31 stycznia, niedaleko Szkoły Podstawowej </a:t>
            </a:r>
            <a:r>
              <a:rPr lang="pl-PL" sz="2000" smtClean="0"/>
              <a:t>nr 1.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305800" cy="2200510"/>
          </a:xfrm>
        </p:spPr>
        <p:txBody>
          <a:bodyPr/>
          <a:lstStyle/>
          <a:p>
            <a:r>
              <a:rPr lang="pl-PL" dirty="0" smtClean="0"/>
              <a:t>POMNIK POŚWIĘCONY POMORDOWANYM NAUCZYCIELOM</a:t>
            </a:r>
            <a:endParaRPr lang="pl-PL" dirty="0"/>
          </a:p>
        </p:txBody>
      </p:sp>
      <p:pic>
        <p:nvPicPr>
          <p:cNvPr id="5122" name="Picture 2" descr="F:\ja\PROJEKT ZDJĘCIA\Pomnik pomordowanych nauczyci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70576"/>
            <a:ext cx="3871332" cy="290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351</TotalTime>
  <Words>432</Words>
  <Application>Microsoft Office PowerPoint</Application>
  <PresentationFormat>Pokaz na ekranie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Papier</vt:lpstr>
      <vt:lpstr>MIEJSCA PAMIĘCI NARODOWEJ  W CHOJNICACH</vt:lpstr>
      <vt:lpstr>Co to są miejsca pamięci narodowej?</vt:lpstr>
      <vt:lpstr>OBELISK UPAMIĘTNIAJĄCY POLEGŁYCH KOLEJARZY</vt:lpstr>
      <vt:lpstr>POMNIK OBROŃCÓW CHOJNIC</vt:lpstr>
      <vt:lpstr>CMENTARZ OFIAR ZBRODNI HITLEROWSKICH</vt:lpstr>
      <vt:lpstr>DOLINA ŚMIERCI</vt:lpstr>
      <vt:lpstr>TABLICA KU CZCI POMORDOWANYM KSIĘŻOM</vt:lpstr>
      <vt:lpstr>TABLICA POŚWIĘCONA ZAMORDOWANYM POCZTOWCOM</vt:lpstr>
      <vt:lpstr>POMNIK POŚWIĘCONY POMORDOWANYM NAUCZYCIELOM</vt:lpstr>
      <vt:lpstr>POMNIK CHRYSTUSA KRÓLA</vt:lpstr>
      <vt:lpstr>POMNIK ORŁA</vt:lpstr>
      <vt:lpstr>POMNIK OFIAR DEPORTACJI NA SYBERIĘ</vt:lpstr>
      <vt:lpstr>POMNIK POŚWIĘCONY OFIAROM II WOJNY ŚWIATOWEJ</vt:lpstr>
      <vt:lpstr>POMNIK POŚWIĘCONY OFIAROM SMOLEŃSKA</vt:lpstr>
      <vt:lpstr>KONIEC 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MIEJSCA PAMIĘCI NARODOWEJ  W CHOJNICACH</dc:title>
  <dc:creator>.</dc:creator>
  <cp:lastModifiedBy>Dalke</cp:lastModifiedBy>
  <cp:revision>42</cp:revision>
  <dcterms:created xsi:type="dcterms:W3CDTF">2017-01-31T21:00:03Z</dcterms:created>
  <dcterms:modified xsi:type="dcterms:W3CDTF">2021-10-27T11:44:06Z</dcterms:modified>
</cp:coreProperties>
</file>