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DB37-920A-417E-93E9-0C424BC87866}" type="datetimeFigureOut">
              <a:rPr lang="pl-PL" smtClean="0"/>
              <a:pPr/>
              <a:t>11.12.2020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F0D01-E8F4-4F4B-BA92-9642D059D4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160239"/>
          </a:xfrm>
        </p:spPr>
        <p:txBody>
          <a:bodyPr/>
          <a:lstStyle/>
          <a:p>
            <a:r>
              <a:rPr lang="pl-PL" b="1" dirty="0"/>
              <a:t>Ochrona środowiska – recykling</a:t>
            </a:r>
            <a:br>
              <a:rPr lang="pl-PL" b="1" dirty="0"/>
            </a:br>
            <a:endParaRPr lang="pl-PL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2592288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worek brązowy – „</a:t>
            </a:r>
            <a:r>
              <a:rPr lang="pl-PL" dirty="0" err="1"/>
              <a:t>bio</a:t>
            </a:r>
            <a:r>
              <a:rPr lang="pl-PL" dirty="0"/>
              <a:t>” (resztki jedzenia , owoców, warzyw, liście…) nadające się do                                                               kompostowania. </a:t>
            </a:r>
          </a:p>
        </p:txBody>
      </p:sp>
      <p:pic>
        <p:nvPicPr>
          <p:cNvPr id="4" name="Obraz 3" descr="a970b9066a675c1caef125d9e80bb2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708920"/>
            <a:ext cx="3544788" cy="35270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1944216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worek czarny – odpady zmieszane, które nie nadają się do recyklingu </a:t>
            </a:r>
          </a:p>
        </p:txBody>
      </p:sp>
      <p:pic>
        <p:nvPicPr>
          <p:cNvPr id="4" name="Obraz 3" descr="8757bed31d815e2cf94eeef017106c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636912"/>
            <a:ext cx="3472780" cy="34554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884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b="1" dirty="0"/>
              <a:t>	Świat i Polska zmieniają myślenie o odpadach. Zmieniamy nawyki, uczymy się właściwie segregować. Uczymy się produkować mniej śmieci, szczególnie plastiku. Doceniamy piękno przyrody wolnej od śmieci a przedmieścia miast od wysypisk.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4093046" cy="2292106"/>
          </a:xfrm>
          <a:prstGeom prst="rect">
            <a:avLst/>
          </a:prstGeom>
        </p:spPr>
      </p:pic>
      <p:pic>
        <p:nvPicPr>
          <p:cNvPr id="6" name="Obraz 5" descr="pobrane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284984"/>
            <a:ext cx="4778498" cy="3168352"/>
          </a:xfrm>
          <a:prstGeom prst="rect">
            <a:avLst/>
          </a:prstGeom>
        </p:spPr>
      </p:pic>
      <p:pic>
        <p:nvPicPr>
          <p:cNvPr id="7" name="Obraz 6" descr="pobrane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76672"/>
            <a:ext cx="3483471" cy="23180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>
            <a:normAutofit/>
          </a:bodyPr>
          <a:lstStyle/>
          <a:p>
            <a:r>
              <a:rPr lang="pl-PL" dirty="0"/>
              <a:t>Dziękuję </a:t>
            </a:r>
            <a:r>
              <a:rPr lang="pl-PL" dirty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436510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/>
              <a:t>Barbara Chodowska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	Ochrona środowiska – to całokształt działań mających na celu właściwe wykorzystanie  oraz odnawianie zasobów i składników środowiska naturalnego.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/>
              <a:t>	 </a:t>
            </a:r>
            <a:r>
              <a:rPr lang="pl-PL" dirty="0"/>
              <a:t>Elementem ochrony środowiska jest walka z gigantyczną ilością śmieci , które zalegają wokół nas. Co roku mieszkaniec Polski produkuje kilkakrotnie więcej śmieci niż sam waży. W sumie zbiera się u nas co roku 12 mln ton odpadów komunalnych. Do tego dochodzą te, które nie są zbierane, tylko wyrzucane nielegalnie oraz ogromna ilość odpadów przemysłowych. Śmieci niszczą, trują i zabijają. Stanowią śmiertelne zagrożenie dla środowiska i naszego zdrowia. 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04664"/>
            <a:ext cx="5423997" cy="2361034"/>
          </a:xfrm>
          <a:prstGeom prst="rect">
            <a:avLst/>
          </a:prstGeom>
        </p:spPr>
      </p:pic>
      <p:pic>
        <p:nvPicPr>
          <p:cNvPr id="6" name="Obraz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73016"/>
            <a:ext cx="3680216" cy="2016224"/>
          </a:xfrm>
          <a:prstGeom prst="rect">
            <a:avLst/>
          </a:prstGeom>
        </p:spPr>
      </p:pic>
      <p:pic>
        <p:nvPicPr>
          <p:cNvPr id="7" name="Obraz 6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31644" y="3573016"/>
            <a:ext cx="364610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	Jedną z metod ochrony środowiska naturalnego jest recykling. Recykling to system czynności i procesów,  zmierzający do odzyskania i ponownego wykorzystania odpadów komunalnych,  przy jak najmniejszym wkładzie energetycznym. Podstawą recyklingu jest właściwa selekcja odpadów a następnie ich przetworzenie na nowe produkty i wykorzystanie w maksymalnym stopniu. Celem recyklingu jest oszczędność energii , ograniczenie zużycia surowców naturalnych, zmniejszenie ilości śmieci.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5"/>
            <a:ext cx="8229600" cy="432048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	Trzy zasady prawidłowej segregacji odpadów zmniejszają  koszty transportu i recyklingu: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 przed wrzuceniem odpadów do worka usuń resztki z pojemników.</a:t>
            </a:r>
          </a:p>
          <a:p>
            <a:r>
              <a:rPr lang="pl-PL" dirty="0"/>
              <a:t> dokładnie zgnieć odpady w postaci butelek plastikowych, kartonów po mleku i napojach oraz puszek aluminiowych.</a:t>
            </a:r>
          </a:p>
          <a:p>
            <a:r>
              <a:rPr lang="pl-PL" dirty="0"/>
              <a:t>  wrzuć odpady do worka lub pojemnika o odpowiedniej kolorystyce.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4262015" cy="2836177"/>
          </a:xfrm>
          <a:prstGeom prst="rect">
            <a:avLst/>
          </a:prstGeom>
        </p:spPr>
      </p:pic>
      <p:pic>
        <p:nvPicPr>
          <p:cNvPr id="5" name="Obraz 4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509120"/>
            <a:ext cx="6035498" cy="2058985"/>
          </a:xfrm>
          <a:prstGeom prst="rect">
            <a:avLst/>
          </a:prstGeom>
        </p:spPr>
      </p:pic>
      <p:pic>
        <p:nvPicPr>
          <p:cNvPr id="6" name="Obraz 5" descr="unnam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88640"/>
            <a:ext cx="3123489" cy="42532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160240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	worek żółty -   tworzywa sztuczne, metal, opakowania </a:t>
            </a:r>
            <a:r>
              <a:rPr lang="pl-PL" dirty="0" err="1"/>
              <a:t>wielomateriałowe</a:t>
            </a:r>
            <a:endParaRPr lang="pl-PL" dirty="0"/>
          </a:p>
        </p:txBody>
      </p:sp>
      <p:pic>
        <p:nvPicPr>
          <p:cNvPr id="4" name="Obraz 3" descr="450f815d56bec3cbe9d871dd488932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492896"/>
            <a:ext cx="3557815" cy="35400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2448272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worek niebieski – papier, tektura.</a:t>
            </a:r>
          </a:p>
        </p:txBody>
      </p:sp>
      <p:pic>
        <p:nvPicPr>
          <p:cNvPr id="4" name="Obraz 3" descr="1a6a320b9073a0174ffb6ef74266fd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132856"/>
            <a:ext cx="3688804" cy="36703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376264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worek zielony – szkło. </a:t>
            </a:r>
          </a:p>
        </p:txBody>
      </p:sp>
      <p:pic>
        <p:nvPicPr>
          <p:cNvPr id="4" name="Obraz 3" descr="d0fcedd440da2e5901673237d21d47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132856"/>
            <a:ext cx="3616796" cy="36167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319</Words>
  <Application>Microsoft Office PowerPoint</Application>
  <PresentationFormat>Pokaz na ekranie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Motyw pakietu Office</vt:lpstr>
      <vt:lpstr>Ochrona środowiska – recykling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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środowiska – recykling</dc:title>
  <dc:creator>Basia</dc:creator>
  <cp:lastModifiedBy>Vostro 15</cp:lastModifiedBy>
  <cp:revision>7</cp:revision>
  <dcterms:created xsi:type="dcterms:W3CDTF">2020-11-07T08:49:25Z</dcterms:created>
  <dcterms:modified xsi:type="dcterms:W3CDTF">2020-12-11T09:56:46Z</dcterms:modified>
</cp:coreProperties>
</file>