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9" r:id="rId13"/>
    <p:sldId id="270" r:id="rId14"/>
    <p:sldId id="271" r:id="rId15"/>
    <p:sldId id="272" r:id="rId16"/>
    <p:sldId id="273" r:id="rId17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28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760F98-D705-4F4B-A532-FFAF026BBA7F}" type="datetimeFigureOut">
              <a:rPr lang="pl-PL" smtClean="0"/>
              <a:t>2020-11-19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093928-1DD3-429C-9F35-DEC86E9CE43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338226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093928-1DD3-429C-9F35-DEC86E9CE43F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41792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2BE16-62EA-4399-9303-4B99B3843EBD}" type="datetimeFigureOut">
              <a:rPr lang="pl-PL" smtClean="0"/>
              <a:t>2020-11-19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12E8C-ECCA-4601-A078-29E5328CE9D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74077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2BE16-62EA-4399-9303-4B99B3843EBD}" type="datetimeFigureOut">
              <a:rPr lang="pl-PL" smtClean="0"/>
              <a:t>2020-11-19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12E8C-ECCA-4601-A078-29E5328CE9D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30133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2BE16-62EA-4399-9303-4B99B3843EBD}" type="datetimeFigureOut">
              <a:rPr lang="pl-PL" smtClean="0"/>
              <a:t>2020-11-19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12E8C-ECCA-4601-A078-29E5328CE9D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51563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2BE16-62EA-4399-9303-4B99B3843EBD}" type="datetimeFigureOut">
              <a:rPr lang="pl-PL" smtClean="0"/>
              <a:t>2020-11-19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12E8C-ECCA-4601-A078-29E5328CE9D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05799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2BE16-62EA-4399-9303-4B99B3843EBD}" type="datetimeFigureOut">
              <a:rPr lang="pl-PL" smtClean="0"/>
              <a:t>2020-11-19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12E8C-ECCA-4601-A078-29E5328CE9D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91579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2BE16-62EA-4399-9303-4B99B3843EBD}" type="datetimeFigureOut">
              <a:rPr lang="pl-PL" smtClean="0"/>
              <a:t>2020-11-19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12E8C-ECCA-4601-A078-29E5328CE9D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15223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2BE16-62EA-4399-9303-4B99B3843EBD}" type="datetimeFigureOut">
              <a:rPr lang="pl-PL" smtClean="0"/>
              <a:t>2020-11-19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12E8C-ECCA-4601-A078-29E5328CE9D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97235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2BE16-62EA-4399-9303-4B99B3843EBD}" type="datetimeFigureOut">
              <a:rPr lang="pl-PL" smtClean="0"/>
              <a:t>2020-11-19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12E8C-ECCA-4601-A078-29E5328CE9D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16405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2BE16-62EA-4399-9303-4B99B3843EBD}" type="datetimeFigureOut">
              <a:rPr lang="pl-PL" smtClean="0"/>
              <a:t>2020-11-19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12E8C-ECCA-4601-A078-29E5328CE9D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18096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2BE16-62EA-4399-9303-4B99B3843EBD}" type="datetimeFigureOut">
              <a:rPr lang="pl-PL" smtClean="0"/>
              <a:t>2020-11-19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12E8C-ECCA-4601-A078-29E5328CE9D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880967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2BE16-62EA-4399-9303-4B99B3843EBD}" type="datetimeFigureOut">
              <a:rPr lang="pl-PL" smtClean="0"/>
              <a:t>2020-11-19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12E8C-ECCA-4601-A078-29E5328CE9D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93571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F2BE16-62EA-4399-9303-4B99B3843EBD}" type="datetimeFigureOut">
              <a:rPr lang="pl-PL" smtClean="0"/>
              <a:t>2020-11-19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12E8C-ECCA-4601-A078-29E5328CE9D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89621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9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Temat lekcji: </a:t>
            </a:r>
            <a:r>
              <a:rPr lang="pl-PL" b="1" dirty="0" smtClean="0"/>
              <a:t>Legendarne początki państwa polskiego</a:t>
            </a:r>
            <a:endParaRPr lang="pl-PL" b="1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pl-PL" sz="6000" dirty="0" smtClean="0"/>
              <a:t>Przyjęcie chrztu przez Mieszka </a:t>
            </a:r>
            <a:endParaRPr lang="pl-PL" sz="6000" dirty="0" smtClean="0"/>
          </a:p>
          <a:p>
            <a:endParaRPr lang="pl-PL" sz="6000" dirty="0" smtClean="0"/>
          </a:p>
          <a:p>
            <a:r>
              <a:rPr lang="pl-PL" dirty="0" smtClean="0"/>
              <a:t>Przygotowała Bożena </a:t>
            </a:r>
            <a:r>
              <a:rPr lang="pl-PL" dirty="0" err="1" smtClean="0"/>
              <a:t>Grączewska</a:t>
            </a:r>
            <a:endParaRPr lang="pl-PL" dirty="0" smtClean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70231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5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98516" y="-565702"/>
            <a:ext cx="4857815" cy="7849813"/>
          </a:xfrm>
        </p:spPr>
      </p:pic>
      <p:sp>
        <p:nvSpPr>
          <p:cNvPr id="2" name="pole tekstowe 1"/>
          <p:cNvSpPr txBox="1"/>
          <p:nvPr/>
        </p:nvSpPr>
        <p:spPr>
          <a:xfrm>
            <a:off x="8461420" y="1481070"/>
            <a:ext cx="356744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 smtClean="0"/>
              <a:t>I wiedzie Piast swego syna, siedmioletnie jasne pacholę na postrzyżyny…</a:t>
            </a:r>
            <a:endParaRPr lang="pl-PL" sz="3600" dirty="0"/>
          </a:p>
        </p:txBody>
      </p:sp>
    </p:spTree>
    <p:extLst>
      <p:ext uri="{BB962C8B-B14F-4D97-AF65-F5344CB8AC3E}">
        <p14:creationId xmlns:p14="http://schemas.microsoft.com/office/powerpoint/2010/main" val="23837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5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8461420" y="1481070"/>
            <a:ext cx="356744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 err="1" smtClean="0"/>
              <a:t>Postrzygli</a:t>
            </a:r>
            <a:r>
              <a:rPr lang="pl-PL" sz="3600" dirty="0" smtClean="0"/>
              <a:t> wędrowcy dziecię, Ziemowita mu dając miano.</a:t>
            </a:r>
            <a:endParaRPr lang="pl-PL" sz="36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283568" y="-411852"/>
            <a:ext cx="6125646" cy="7696324"/>
          </a:xfrm>
          <a:prstGeom prst="rect">
            <a:avLst/>
          </a:prstGeom>
        </p:spPr>
      </p:pic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41346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5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992" y="1127333"/>
            <a:ext cx="5875753" cy="4351338"/>
          </a:xfrm>
        </p:spPr>
      </p:pic>
      <p:sp>
        <p:nvSpPr>
          <p:cNvPr id="5" name="pole tekstowe 4"/>
          <p:cNvSpPr txBox="1"/>
          <p:nvPr/>
        </p:nvSpPr>
        <p:spPr>
          <a:xfrm>
            <a:off x="5821251" y="2871989"/>
            <a:ext cx="55325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 smtClean="0"/>
              <a:t>Pierwszy polski władca pochodzący z rodu Piastów - książę Mieszko I </a:t>
            </a:r>
            <a:endParaRPr lang="pl-PL" sz="3600" dirty="0"/>
          </a:p>
        </p:txBody>
      </p:sp>
      <p:pic>
        <p:nvPicPr>
          <p:cNvPr id="2" name="Polska muzyka średniowieczna Omnia Beneficia XIII w Polish Medieval Music(wyszukiwarkamp3.eu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48034" y="6256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829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8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5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217" y="450761"/>
            <a:ext cx="2981179" cy="5543065"/>
          </a:xfrm>
        </p:spPr>
      </p:pic>
      <p:sp>
        <p:nvSpPr>
          <p:cNvPr id="5" name="pole tekstowe 4"/>
          <p:cNvSpPr txBox="1"/>
          <p:nvPr/>
        </p:nvSpPr>
        <p:spPr>
          <a:xfrm>
            <a:off x="6091707" y="1043188"/>
            <a:ext cx="553254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 smtClean="0"/>
              <a:t>Za panowania Mieszka I mieszkańcy jego państwa wierzyli w wielu bogów: boga wiosny, wojny, burzy, gromu.</a:t>
            </a:r>
            <a:endParaRPr lang="pl-PL" sz="3600" dirty="0"/>
          </a:p>
        </p:txBody>
      </p:sp>
      <p:sp>
        <p:nvSpPr>
          <p:cNvPr id="2" name="pole tekstowe 1"/>
          <p:cNvSpPr txBox="1"/>
          <p:nvPr/>
        </p:nvSpPr>
        <p:spPr>
          <a:xfrm>
            <a:off x="1854558" y="6297770"/>
            <a:ext cx="5499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Wielotwarzowe bóstwo Światowid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13224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5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82" y="507985"/>
            <a:ext cx="4202146" cy="5711105"/>
          </a:xfrm>
        </p:spPr>
      </p:pic>
      <p:sp>
        <p:nvSpPr>
          <p:cNvPr id="5" name="pole tekstowe 4"/>
          <p:cNvSpPr txBox="1"/>
          <p:nvPr/>
        </p:nvSpPr>
        <p:spPr>
          <a:xfrm>
            <a:off x="5821251" y="2871989"/>
            <a:ext cx="55325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 smtClean="0"/>
              <a:t>Żona Mieszka I-czeska księżniczka Dobrawa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83109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5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25" y="3948557"/>
            <a:ext cx="3818022" cy="2744203"/>
          </a:xfrm>
        </p:spPr>
      </p:pic>
      <p:sp>
        <p:nvSpPr>
          <p:cNvPr id="5" name="pole tekstowe 4"/>
          <p:cNvSpPr txBox="1"/>
          <p:nvPr/>
        </p:nvSpPr>
        <p:spPr>
          <a:xfrm>
            <a:off x="7868004" y="1253624"/>
            <a:ext cx="4726435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 smtClean="0"/>
              <a:t>Chrzest Mieszka I </a:t>
            </a:r>
          </a:p>
          <a:p>
            <a:r>
              <a:rPr lang="pl-PL" sz="4000" dirty="0" smtClean="0"/>
              <a:t>966 rok</a:t>
            </a:r>
          </a:p>
          <a:p>
            <a:endParaRPr lang="pl-PL" sz="3600" dirty="0" smtClean="0"/>
          </a:p>
          <a:p>
            <a:endParaRPr lang="pl-PL" sz="3600" dirty="0"/>
          </a:p>
          <a:p>
            <a:endParaRPr lang="pl-PL" sz="36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936" y="0"/>
            <a:ext cx="5059251" cy="3800763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5149517" y="4677352"/>
            <a:ext cx="70424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/>
              <a:t>2016 rok-1050 rocznica chrztu Polski</a:t>
            </a:r>
          </a:p>
        </p:txBody>
      </p:sp>
    </p:spTree>
    <p:extLst>
      <p:ext uri="{BB962C8B-B14F-4D97-AF65-F5344CB8AC3E}">
        <p14:creationId xmlns:p14="http://schemas.microsoft.com/office/powerpoint/2010/main" val="3735699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96434" y="365125"/>
            <a:ext cx="6257365" cy="5484346"/>
          </a:xfrm>
        </p:spPr>
        <p:txBody>
          <a:bodyPr/>
          <a:lstStyle/>
          <a:p>
            <a:r>
              <a:rPr lang="pl-PL" dirty="0" smtClean="0"/>
              <a:t>Materiały:</a:t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sz="3200" dirty="0" smtClean="0"/>
              <a:t>Podręcznik z cyklu „Lokomotywa”</a:t>
            </a:r>
            <a:br>
              <a:rPr lang="pl-PL" sz="3200" dirty="0" smtClean="0"/>
            </a:br>
            <a:r>
              <a:rPr lang="pl-PL" sz="3200" dirty="0" smtClean="0"/>
              <a:t>Zdjęcia dostępne w </a:t>
            </a:r>
            <a:r>
              <a:rPr lang="pl-PL" sz="3200" dirty="0" err="1" smtClean="0"/>
              <a:t>internecie</a:t>
            </a:r>
            <a:endParaRPr lang="pl-PL" sz="3200" dirty="0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64024"/>
            <a:ext cx="3464859" cy="4162659"/>
          </a:xfrm>
        </p:spPr>
      </p:pic>
    </p:spTree>
    <p:extLst>
      <p:ext uri="{BB962C8B-B14F-4D97-AF65-F5344CB8AC3E}">
        <p14:creationId xmlns:p14="http://schemas.microsoft.com/office/powerpoint/2010/main" val="40138414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5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24463" y="-1560745"/>
            <a:ext cx="6543074" cy="10069014"/>
          </a:xfrm>
        </p:spPr>
      </p:pic>
    </p:spTree>
    <p:extLst>
      <p:ext uri="{BB962C8B-B14F-4D97-AF65-F5344CB8AC3E}">
        <p14:creationId xmlns:p14="http://schemas.microsoft.com/office/powerpoint/2010/main" val="1763071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5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Algerian" panose="04020705040A02060702" pitchFamily="82" charset="0"/>
              </a:rPr>
              <a:t>Legenda Piast i Popiel</a:t>
            </a:r>
            <a:endParaRPr lang="pl-PL" dirty="0">
              <a:latin typeface="Algerian" panose="04020705040A02060702" pitchFamily="82" charset="0"/>
            </a:endParaRPr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97932" y="1113465"/>
            <a:ext cx="4949420" cy="5777534"/>
          </a:xfrm>
        </p:spPr>
      </p:pic>
      <p:sp>
        <p:nvSpPr>
          <p:cNvPr id="7" name="pole tekstowe 6"/>
          <p:cNvSpPr txBox="1"/>
          <p:nvPr/>
        </p:nvSpPr>
        <p:spPr>
          <a:xfrm>
            <a:off x="6890197" y="1996225"/>
            <a:ext cx="49841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 smtClean="0"/>
              <a:t>Oto piękna i żyzna kraina,</a:t>
            </a:r>
          </a:p>
          <a:p>
            <a:r>
              <a:rPr lang="pl-PL" sz="3600" dirty="0"/>
              <a:t>t</a:t>
            </a:r>
            <a:r>
              <a:rPr lang="pl-PL" sz="3600" dirty="0" smtClean="0"/>
              <a:t>u plemię Polan mieszka…</a:t>
            </a:r>
            <a:endParaRPr lang="pl-PL" sz="3600" dirty="0"/>
          </a:p>
        </p:txBody>
      </p:sp>
    </p:spTree>
    <p:extLst>
      <p:ext uri="{BB962C8B-B14F-4D97-AF65-F5344CB8AC3E}">
        <p14:creationId xmlns:p14="http://schemas.microsoft.com/office/powerpoint/2010/main" val="360743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5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34639" y="547352"/>
            <a:ext cx="5753506" cy="5660266"/>
          </a:xfrm>
        </p:spPr>
      </p:pic>
      <p:sp>
        <p:nvSpPr>
          <p:cNvPr id="5" name="pole tekstowe 4"/>
          <p:cNvSpPr txBox="1"/>
          <p:nvPr/>
        </p:nvSpPr>
        <p:spPr>
          <a:xfrm>
            <a:off x="8512935" y="927279"/>
            <a:ext cx="329699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 smtClean="0"/>
              <a:t>Już blisko</a:t>
            </a:r>
          </a:p>
          <a:p>
            <a:r>
              <a:rPr lang="pl-PL" sz="3600" dirty="0" smtClean="0"/>
              <a:t>Księcia Popiela grodzisko.</a:t>
            </a:r>
          </a:p>
          <a:p>
            <a:r>
              <a:rPr lang="pl-PL" sz="3600" dirty="0" smtClean="0"/>
              <a:t>Kończą się knieje. Za nimi </a:t>
            </a:r>
          </a:p>
          <a:p>
            <a:r>
              <a:rPr lang="pl-PL" sz="3600" dirty="0"/>
              <a:t>ł</a:t>
            </a:r>
            <a:r>
              <a:rPr lang="pl-PL" sz="3600" dirty="0" smtClean="0"/>
              <a:t>any uprawnej ziemi…</a:t>
            </a:r>
            <a:endParaRPr lang="pl-PL" sz="3600" dirty="0"/>
          </a:p>
        </p:txBody>
      </p:sp>
    </p:spTree>
    <p:extLst>
      <p:ext uri="{BB962C8B-B14F-4D97-AF65-F5344CB8AC3E}">
        <p14:creationId xmlns:p14="http://schemas.microsoft.com/office/powerpoint/2010/main" val="217257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5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15312" y="193702"/>
            <a:ext cx="5204195" cy="6619834"/>
          </a:xfrm>
        </p:spPr>
      </p:pic>
      <p:sp>
        <p:nvSpPr>
          <p:cNvPr id="5" name="pole tekstowe 4"/>
          <p:cNvSpPr txBox="1"/>
          <p:nvPr/>
        </p:nvSpPr>
        <p:spPr>
          <a:xfrm>
            <a:off x="8718997" y="901521"/>
            <a:ext cx="309093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 smtClean="0"/>
              <a:t>Przystanęli dwaj nieznani goście na gnieźnieńskim zwodzonym moście i tak mówią do pachołków przy bramie…</a:t>
            </a:r>
            <a:endParaRPr lang="pl-PL" sz="3600" dirty="0"/>
          </a:p>
        </p:txBody>
      </p:sp>
    </p:spTree>
    <p:extLst>
      <p:ext uri="{BB962C8B-B14F-4D97-AF65-F5344CB8AC3E}">
        <p14:creationId xmlns:p14="http://schemas.microsoft.com/office/powerpoint/2010/main" val="1605754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5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8693239" y="1339403"/>
            <a:ext cx="262729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 smtClean="0"/>
              <a:t>Odeszli wędrowcy bez słowa, znika w dali grodzisko…</a:t>
            </a:r>
            <a:endParaRPr lang="pl-PL" sz="36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998216" y="-563089"/>
            <a:ext cx="4825124" cy="8152797"/>
          </a:xfrm>
          <a:prstGeom prst="rect">
            <a:avLst/>
          </a:prstGeom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68612" y="3342928"/>
            <a:ext cx="10515600" cy="4351338"/>
          </a:xfrm>
        </p:spPr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22289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5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8797717" y="1403797"/>
            <a:ext cx="262729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 smtClean="0"/>
              <a:t>Zawiodła wędrowców droga tam, gdzie stoi chata uboga Piasta…</a:t>
            </a:r>
            <a:endParaRPr lang="pl-PL" sz="36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778" y="500062"/>
            <a:ext cx="7323002" cy="5702659"/>
          </a:xfrm>
          <a:prstGeom prst="rect">
            <a:avLst/>
          </a:prstGeom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50375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5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8706118" y="1390918"/>
            <a:ext cx="289919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 smtClean="0"/>
              <a:t>Skłonił się Piast i </a:t>
            </a:r>
            <a:r>
              <a:rPr lang="pl-PL" sz="3600" dirty="0" err="1" smtClean="0"/>
              <a:t>rzecze</a:t>
            </a:r>
            <a:r>
              <a:rPr lang="pl-PL" sz="3600" dirty="0" smtClean="0"/>
              <a:t>: </a:t>
            </a:r>
          </a:p>
          <a:p>
            <a:r>
              <a:rPr lang="pl-PL" sz="3600" dirty="0" smtClean="0"/>
              <a:t>-Gościnność- prawo człowiecze…</a:t>
            </a:r>
            <a:endParaRPr lang="pl-PL" sz="36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195" y="365696"/>
            <a:ext cx="8034412" cy="6299808"/>
          </a:xfrm>
          <a:prstGeom prst="rect">
            <a:avLst/>
          </a:prstGeom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99778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5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8461420" y="1481070"/>
            <a:ext cx="35674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 smtClean="0"/>
              <a:t>-Spójrz no, żono Rzepicho:</a:t>
            </a:r>
          </a:p>
          <a:p>
            <a:r>
              <a:rPr lang="pl-PL" sz="3600" dirty="0" smtClean="0"/>
              <a:t>Jedzą, a jadła wciąż przybywa…</a:t>
            </a:r>
            <a:endParaRPr lang="pl-PL" sz="36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254" y="647816"/>
            <a:ext cx="7959432" cy="5283490"/>
          </a:xfrm>
          <a:prstGeom prst="rect">
            <a:avLst/>
          </a:prstGeom>
        </p:spPr>
      </p:pic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1462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Ciepły niebieski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1677</TotalTime>
  <Words>181</Words>
  <Application>Microsoft Office PowerPoint</Application>
  <PresentationFormat>Panoramiczny</PresentationFormat>
  <Paragraphs>31</Paragraphs>
  <Slides>16</Slides>
  <Notes>1</Notes>
  <HiddenSlides>0</HiddenSlides>
  <MMClips>1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16</vt:i4>
      </vt:variant>
    </vt:vector>
  </HeadingPairs>
  <TitlesOfParts>
    <vt:vector size="21" baseType="lpstr">
      <vt:lpstr>Algerian</vt:lpstr>
      <vt:lpstr>Arial</vt:lpstr>
      <vt:lpstr>Calibri</vt:lpstr>
      <vt:lpstr>Calibri Light</vt:lpstr>
      <vt:lpstr>Motyw pakietu Office</vt:lpstr>
      <vt:lpstr>Temat lekcji: Legendarne początki państwa polskiego</vt:lpstr>
      <vt:lpstr>Prezentacja programu PowerPoint</vt:lpstr>
      <vt:lpstr>Legenda Piast i Popiel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Materiały:  Podręcznik z cyklu „Lokomotywa” Zdjęcia dostępne w internecie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Temat lekcji: Legendarne początki państwa polskiego</dc:title>
  <dc:creator>Agnieszka</dc:creator>
  <cp:lastModifiedBy>Agnieszka</cp:lastModifiedBy>
  <cp:revision>32</cp:revision>
  <dcterms:created xsi:type="dcterms:W3CDTF">2016-02-13T12:22:57Z</dcterms:created>
  <dcterms:modified xsi:type="dcterms:W3CDTF">2020-11-19T13:08:36Z</dcterms:modified>
</cp:coreProperties>
</file>