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38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7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291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64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5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736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0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353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480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836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739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1247-A5E8-4D77-830A-7832EA2E32CD}" type="datetimeFigureOut">
              <a:rPr lang="sk-SK" smtClean="0"/>
              <a:t>8. 12. 2020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D7719FF-3A1A-4FE5-B6D6-FE4AAEE48C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4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s6L2ohPNeA0&amp;feature=share&amp;fbclid=IwAR3E_U3k0wTVBanlpwywYeNqXOpbgWR07ffCRf-AJ3Dwzs9VpoEej_CVyj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A1D28865-DAC3-4EAC-B42B-184C35CF42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Obrázok 4" descr="Obrázok, na ktorom je zástava, objekt, šarkan, voda&#10;&#10;Automaticky generovaný popis">
            <a:extLst>
              <a:ext uri="{FF2B5EF4-FFF2-40B4-BE49-F238E27FC236}">
                <a16:creationId xmlns:a16="http://schemas.microsoft.com/office/drawing/2014/main" xmlns="" id="{46A6C336-94DB-41BC-924D-1AB1C3BA4C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6" r="1" b="8513"/>
          <a:stretch/>
        </p:blipFill>
        <p:spPr>
          <a:xfrm>
            <a:off x="231140" y="246888"/>
            <a:ext cx="11732261" cy="6382512"/>
          </a:xfrm>
          <a:prstGeom prst="rect">
            <a:avLst/>
          </a:prstGeom>
        </p:spPr>
      </p:pic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xmlns="" id="{07145BC3-9603-4ECC-912F-3BF8A0092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63F3DD-E015-4F8B-96DC-E6394E22A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hu-HU"/>
              <a:t>Ukrajina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6397CB6-4B37-4489-A734-5EBA6C7E9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143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D75C96-5957-40CD-89AB-EC831572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pPr algn="ctr"/>
            <a:r>
              <a:rPr lang="hu-HU" sz="4000" dirty="0" err="1"/>
              <a:t>Ako</a:t>
            </a:r>
            <a:r>
              <a:rPr lang="hu-HU" sz="4000" dirty="0"/>
              <a:t> </a:t>
            </a:r>
            <a:r>
              <a:rPr lang="hu-HU" sz="4000" dirty="0" err="1"/>
              <a:t>by</a:t>
            </a:r>
            <a:r>
              <a:rPr lang="hu-HU" sz="4000" dirty="0"/>
              <a:t> </a:t>
            </a:r>
            <a:r>
              <a:rPr lang="hu-HU" sz="4000" dirty="0" err="1"/>
              <a:t>sme</a:t>
            </a:r>
            <a:r>
              <a:rPr lang="hu-HU" sz="4000" dirty="0"/>
              <a:t> </a:t>
            </a:r>
            <a:r>
              <a:rPr lang="hu-HU" sz="4000" dirty="0" err="1"/>
              <a:t>mohli</a:t>
            </a:r>
            <a:r>
              <a:rPr lang="hu-HU" sz="4000" dirty="0"/>
              <a:t> </a:t>
            </a:r>
            <a:r>
              <a:rPr lang="hu-HU" sz="4000" dirty="0" err="1"/>
              <a:t>pomôcť</a:t>
            </a:r>
            <a:r>
              <a:rPr lang="hu-HU" sz="4000" dirty="0"/>
              <a:t>?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9E960AA-3141-40B0-8F39-66BB8A2F5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3308430"/>
            <a:ext cx="5084178" cy="3549570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Dalo by sa zorganizovať zbierku pre rodiny ktoré to potrebujú, a to v peňaznej alebo v materiálnej forme (napr. šaty)</a:t>
            </a:r>
            <a:endParaRPr lang="sk-SK" sz="2800" dirty="0"/>
          </a:p>
        </p:txBody>
      </p:sp>
      <p:pic>
        <p:nvPicPr>
          <p:cNvPr id="5" name="Obrázok 4" descr="Obrázok, na ktorom je osoba, vonkajšie, chlapec, cesta&#10;&#10;Automaticky generovaný popis">
            <a:extLst>
              <a:ext uri="{FF2B5EF4-FFF2-40B4-BE49-F238E27FC236}">
                <a16:creationId xmlns:a16="http://schemas.microsoft.com/office/drawing/2014/main" xmlns="" id="{DBD4E5F0-6D37-4349-8C10-40B6B2FCE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5" r="17803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8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8A1EF7-EE5D-43F1-837B-E62D8C6E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hu-HU" dirty="0" err="1"/>
              <a:t>Najvážnejšie</a:t>
            </a:r>
            <a:r>
              <a:rPr lang="hu-HU" dirty="0"/>
              <a:t> </a:t>
            </a:r>
            <a:r>
              <a:rPr lang="hu-HU" dirty="0" err="1"/>
              <a:t>psychologické</a:t>
            </a:r>
            <a:r>
              <a:rPr lang="hu-HU" dirty="0"/>
              <a:t> </a:t>
            </a:r>
            <a:r>
              <a:rPr lang="hu-HU" dirty="0" err="1"/>
              <a:t>efekty</a:t>
            </a:r>
            <a:r>
              <a:rPr lang="hu-HU" dirty="0"/>
              <a:t> na </a:t>
            </a:r>
            <a:r>
              <a:rPr lang="hu-HU" dirty="0" err="1"/>
              <a:t>deti</a:t>
            </a:r>
            <a:endParaRPr lang="sk-SK" dirty="0"/>
          </a:p>
        </p:txBody>
      </p:sp>
      <p:pic>
        <p:nvPicPr>
          <p:cNvPr id="9" name="Obrázok 8" descr="Obrázok, na ktorom je budova, stojaci, žena, mladé&#10;&#10;Automaticky generovaný popis">
            <a:extLst>
              <a:ext uri="{FF2B5EF4-FFF2-40B4-BE49-F238E27FC236}">
                <a16:creationId xmlns:a16="http://schemas.microsoft.com/office/drawing/2014/main" xmlns="" id="{1024DC7B-F123-4347-B2FF-B0A821BA13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" r="13010" b="2"/>
          <a:stretch/>
        </p:blipFill>
        <p:spPr>
          <a:xfrm>
            <a:off x="223336" y="245805"/>
            <a:ext cx="3646837" cy="2779776"/>
          </a:xfrm>
          <a:prstGeom prst="rect">
            <a:avLst/>
          </a:prstGeom>
        </p:spPr>
      </p:pic>
      <p:pic>
        <p:nvPicPr>
          <p:cNvPr id="7" name="Obrázok 6" descr="Obrázok, na ktorom je osoba, vnútri, muž, stojaci&#10;&#10;Automaticky generovaný popis">
            <a:extLst>
              <a:ext uri="{FF2B5EF4-FFF2-40B4-BE49-F238E27FC236}">
                <a16:creationId xmlns:a16="http://schemas.microsoft.com/office/drawing/2014/main" xmlns="" id="{5996BA5C-2B7E-40C7-8B22-AB4BC12EE1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5" r="13705" b="1"/>
          <a:stretch/>
        </p:blipFill>
        <p:spPr>
          <a:xfrm>
            <a:off x="223336" y="3347312"/>
            <a:ext cx="3646837" cy="3274467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306674F-13A2-40EC-A2FF-CD645BF9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57" y="2819400"/>
            <a:ext cx="6693061" cy="4038600"/>
          </a:xfrm>
        </p:spPr>
        <p:txBody>
          <a:bodyPr>
            <a:normAutofit/>
          </a:bodyPr>
          <a:lstStyle/>
          <a:p>
            <a:r>
              <a:rPr lang="sk-SK" dirty="0"/>
              <a:t>Deti sú prinútené oveľa skôr sa vzdať svojho detstva</a:t>
            </a:r>
          </a:p>
          <a:p>
            <a:r>
              <a:rPr lang="sk-SK" dirty="0"/>
              <a:t>Vyrastajú v stresových </a:t>
            </a:r>
            <a:r>
              <a:rPr lang="sk-SK" dirty="0" err="1"/>
              <a:t>podmienkách</a:t>
            </a:r>
            <a:r>
              <a:rPr lang="sk-SK" dirty="0"/>
              <a:t>, ktoré v nich vyvolávajú úzkosť a depresiu</a:t>
            </a:r>
          </a:p>
          <a:p>
            <a:r>
              <a:rPr lang="sk-SK" dirty="0"/>
              <a:t>Deti vyrastajú v neúplných rodinách a tieto negatívne vplyvy zanechávajú nenávratné škody na ich životoch</a:t>
            </a:r>
          </a:p>
        </p:txBody>
      </p:sp>
    </p:spTree>
    <p:extLst>
      <p:ext uri="{BB962C8B-B14F-4D97-AF65-F5344CB8AC3E}">
        <p14:creationId xmlns:p14="http://schemas.microsoft.com/office/powerpoint/2010/main" val="246485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7DC0A38-3088-4D10-A8A9-A58BDD470C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Obrázok 18" descr="Obrázok, na ktorom je osoba, chlapec, malé, mladé&#10;&#10;Automaticky generovaný popis">
            <a:extLst>
              <a:ext uri="{FF2B5EF4-FFF2-40B4-BE49-F238E27FC236}">
                <a16:creationId xmlns:a16="http://schemas.microsoft.com/office/drawing/2014/main" xmlns="" id="{66A54088-ECAD-4242-B5CF-6542C75BA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8" r="1" b="1"/>
          <a:stretch/>
        </p:blipFill>
        <p:spPr>
          <a:xfrm>
            <a:off x="231140" y="246888"/>
            <a:ext cx="11732261" cy="63825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F60F75-91A5-4654-B5D9-C7DAC370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hu-HU">
                <a:solidFill>
                  <a:schemeClr val="bg1"/>
                </a:solidFill>
              </a:rPr>
              <a:t>Vznik konfliktu 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A4B0E12-4F81-4EAE-85CC-CB618CC0E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Konflikt vznikol v roku 2014 keď si ruská strana nárokovala územie Krymského polostrova</a:t>
            </a:r>
          </a:p>
          <a:p>
            <a:r>
              <a:rPr lang="sk-SK" dirty="0">
                <a:solidFill>
                  <a:schemeClr val="bg1"/>
                </a:solidFill>
              </a:rPr>
              <a:t>Konflikt vyvolaný na Kryme, si vyžiadal okolo 3000 životov v ukrajinskej armáde a 12 tisíc zranených, kde prišlo o život viac civilných obyvateľov ako vojakov</a:t>
            </a:r>
          </a:p>
          <a:p>
            <a:r>
              <a:rPr lang="pl-PL" dirty="0">
                <a:solidFill>
                  <a:schemeClr val="bg1"/>
                </a:solidFill>
              </a:rPr>
              <a:t>Od roku 2014 sa už 2x zmierili obe konfliktné strany ale predsa sa im nepodarilo vyriešiť tento problém humanným spôsobom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6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0639B5-1777-4646-8994-9F017788BD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Ďakujeme za pozornosť!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7D27AE1-0B40-4219-9372-695960802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552785"/>
            <a:ext cx="8767860" cy="1388165"/>
          </a:xfrm>
        </p:spPr>
        <p:txBody>
          <a:bodyPr/>
          <a:lstStyle/>
          <a:p>
            <a:r>
              <a:rPr lang="hu-HU" dirty="0"/>
              <a:t>Eszter </a:t>
            </a:r>
            <a:r>
              <a:rPr lang="hu-HU" dirty="0" err="1"/>
              <a:t>Micskiová</a:t>
            </a:r>
            <a:r>
              <a:rPr lang="hu-HU" dirty="0"/>
              <a:t>, Laura </a:t>
            </a:r>
            <a:r>
              <a:rPr lang="hu-HU" dirty="0" err="1"/>
              <a:t>Mezeiová</a:t>
            </a:r>
            <a:r>
              <a:rPr lang="hu-HU" dirty="0"/>
              <a:t>, Dávid Varga</a:t>
            </a:r>
            <a:endParaRPr lang="sk-SK" dirty="0"/>
          </a:p>
        </p:txBody>
      </p:sp>
      <p:pic>
        <p:nvPicPr>
          <p:cNvPr id="7" name="Grafický objekt 6" descr="Klapka">
            <a:hlinkClick r:id="rId2"/>
            <a:extLst>
              <a:ext uri="{FF2B5EF4-FFF2-40B4-BE49-F238E27FC236}">
                <a16:creationId xmlns:a16="http://schemas.microsoft.com/office/drawing/2014/main" xmlns="" id="{83A70D79-A0DC-4973-B57D-E814362637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77130" y="11695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09220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146</Words>
  <Application>Microsoft Office PowerPoint</Application>
  <PresentationFormat>Vlastná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Základ</vt:lpstr>
      <vt:lpstr>Ukrajina</vt:lpstr>
      <vt:lpstr>Ako by sme mohli pomôcť?</vt:lpstr>
      <vt:lpstr>Najvážnejšie psychologické efekty na deti</vt:lpstr>
      <vt:lpstr>Vznik konfliktu </vt:lpstr>
      <vt:lpstr>Ďakujeme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Ukrajina</dc:title>
  <dc:creator>Eszter Micski</dc:creator>
  <cp:lastModifiedBy>kniha 33a</cp:lastModifiedBy>
  <cp:revision>4</cp:revision>
  <dcterms:created xsi:type="dcterms:W3CDTF">2020-11-11T13:47:27Z</dcterms:created>
  <dcterms:modified xsi:type="dcterms:W3CDTF">2020-12-08T09:53:55Z</dcterms:modified>
</cp:coreProperties>
</file>