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8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42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23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47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00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59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43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015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05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67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7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03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01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5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17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59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85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132F6F-1262-408E-9D1C-82C125F3321F}" type="datetimeFigureOut">
              <a:rPr lang="pl-PL" smtClean="0"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0C98-4B78-45CF-B41A-9EBE97E27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2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3F04A-E56B-4FDA-87DD-51F8AC9C6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8491" y="3577358"/>
            <a:ext cx="12192000" cy="2306637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Pewna pani miała psa.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WYLICZNKA</a:t>
            </a:r>
          </a:p>
        </p:txBody>
      </p:sp>
      <p:pic>
        <p:nvPicPr>
          <p:cNvPr id="5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4B974E34-0D1F-4CA3-A69D-16117DA30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5004" y="448539"/>
            <a:ext cx="609600" cy="609600"/>
          </a:xfrm>
          <a:prstGeom prst="rect">
            <a:avLst/>
          </a:prstGeom>
        </p:spPr>
      </p:pic>
      <p:pic>
        <p:nvPicPr>
          <p:cNvPr id="54" name="Obraz 53">
            <a:extLst>
              <a:ext uri="{FF2B5EF4-FFF2-40B4-BE49-F238E27FC236}">
                <a16:creationId xmlns:a16="http://schemas.microsoft.com/office/drawing/2014/main" id="{03AEBE75-0773-4C71-8A41-9CD133B63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448539"/>
            <a:ext cx="6820652" cy="347751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52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8E972F7-E44C-4D8E-A166-E3B5C9E67E1F}"/>
              </a:ext>
            </a:extLst>
          </p:cNvPr>
          <p:cNvSpPr/>
          <p:nvPr/>
        </p:nvSpPr>
        <p:spPr>
          <a:xfrm>
            <a:off x="1384349" y="4857919"/>
            <a:ext cx="922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Wcale kości nie chciał jeść.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6D4494A-862A-4C0E-96B9-61B4F47F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900" y="1312965"/>
            <a:ext cx="3482576" cy="298506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D835F89-F9D8-48DB-87DB-04029ECBB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047" y="1312966"/>
            <a:ext cx="3507995" cy="2985065"/>
          </a:xfrm>
          <a:prstGeom prst="rect">
            <a:avLst/>
          </a:prstGeom>
        </p:spPr>
      </p:pic>
      <p:pic>
        <p:nvPicPr>
          <p:cNvPr id="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EC9053F2-CB9A-48E2-A59A-DA4DB11A3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3838" y="399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B2387BA-7DF1-46AC-9390-AE38101DE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032" y="1498505"/>
            <a:ext cx="2653228" cy="24202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5531D18-052F-4B31-A074-666801CC3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898" y="1498506"/>
            <a:ext cx="2653228" cy="242020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28CF762-1CA5-4FF9-8588-6B1072077AD0}"/>
              </a:ext>
            </a:extLst>
          </p:cNvPr>
          <p:cNvSpPr/>
          <p:nvPr/>
        </p:nvSpPr>
        <p:spPr>
          <a:xfrm>
            <a:off x="1202507" y="4436164"/>
            <a:ext cx="8810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siedem             osiem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6FBF801A-7B8F-495A-AD23-179AAFBF9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9124" y="356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0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110">
        <p15:prstTrans prst="pageCurlDouble"/>
      </p:transition>
    </mc:Choice>
    <mc:Fallback xmlns="">
      <p:transition spd="slow" advClick="0" advTm="2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7974CB-0FE7-4894-92F2-22072187F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641" y="1015314"/>
            <a:ext cx="7858425" cy="2420322"/>
          </a:xfrm>
          <a:prstGeom prst="rect">
            <a:avLst/>
          </a:prstGeom>
        </p:spPr>
      </p:pic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B824685-FAFE-4BBC-8267-D68D7194E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9124" y="405714"/>
            <a:ext cx="609600" cy="6096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F2D5516-6A1E-48D8-A07E-418A78A56ED9}"/>
              </a:ext>
            </a:extLst>
          </p:cNvPr>
          <p:cNvSpPr/>
          <p:nvPr/>
        </p:nvSpPr>
        <p:spPr>
          <a:xfrm>
            <a:off x="1998729" y="3990019"/>
            <a:ext cx="764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iedem                osiem</a:t>
            </a:r>
          </a:p>
        </p:txBody>
      </p:sp>
    </p:spTree>
    <p:extLst>
      <p:ext uri="{BB962C8B-B14F-4D97-AF65-F5344CB8AC3E}">
        <p14:creationId xmlns:p14="http://schemas.microsoft.com/office/powerpoint/2010/main" val="176528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950">
        <p15:prstTrans prst="pageCurlDouble"/>
      </p:transition>
    </mc:Choice>
    <mc:Fallback xmlns="">
      <p:transition spd="slow" advClick="0" advTm="1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B7E3B4B-8075-45C8-93FC-D59965DE2671}"/>
              </a:ext>
            </a:extLst>
          </p:cNvPr>
          <p:cNvSpPr/>
          <p:nvPr/>
        </p:nvSpPr>
        <p:spPr>
          <a:xfrm>
            <a:off x="1694930" y="4830278"/>
            <a:ext cx="845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Wciąż o lody tylko prosił.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A34930-0AF3-41B5-BFD2-24A957388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233" y="689280"/>
            <a:ext cx="3884784" cy="33056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230C470-511A-4981-AD76-28C5345C2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624" y="689281"/>
            <a:ext cx="3884784" cy="3305686"/>
          </a:xfrm>
          <a:prstGeom prst="rect">
            <a:avLst/>
          </a:prstGeom>
        </p:spPr>
      </p:pic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3F4CD08F-276B-4626-8283-B4E746110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6767" y="38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2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00">
        <p15:prstTrans prst="pageCurlDouble"/>
      </p:transition>
    </mc:Choice>
    <mc:Fallback xmlns="">
      <p:transition spd="slow" advTm="4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788FDE-2FB6-4313-AC81-85AD18B5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78" y="1282965"/>
            <a:ext cx="2838579" cy="24154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33C36EA-E892-4893-B763-1EBFC4396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800" y="1339639"/>
            <a:ext cx="2705373" cy="2302088"/>
          </a:xfrm>
          <a:prstGeom prst="rect">
            <a:avLst/>
          </a:prstGeom>
        </p:spPr>
      </p:pic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71D7AD61-364E-4174-91E3-FCBA50A09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3674" y="417095"/>
            <a:ext cx="609600" cy="6096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E2FB927-0AE5-4141-83F0-F5E568204B40}"/>
              </a:ext>
            </a:extLst>
          </p:cNvPr>
          <p:cNvSpPr/>
          <p:nvPr/>
        </p:nvSpPr>
        <p:spPr>
          <a:xfrm>
            <a:off x="1631299" y="4014082"/>
            <a:ext cx="8448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ziewięć             dziesięć</a:t>
            </a:r>
          </a:p>
        </p:txBody>
      </p:sp>
    </p:spTree>
    <p:extLst>
      <p:ext uri="{BB962C8B-B14F-4D97-AF65-F5344CB8AC3E}">
        <p14:creationId xmlns:p14="http://schemas.microsoft.com/office/powerpoint/2010/main" val="19066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697FAC2-68C9-4BBE-A894-8A69FD6FD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68" y="1248746"/>
            <a:ext cx="7443861" cy="2420322"/>
          </a:xfrm>
          <a:prstGeom prst="rect">
            <a:avLst/>
          </a:prstGeom>
        </p:spPr>
      </p:pic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484F21C-FF4E-4899-BB48-3207F0EAE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3674" y="368969"/>
            <a:ext cx="609600" cy="6096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C23B636-AE61-43D4-8713-E03AA53C2D3B}"/>
              </a:ext>
            </a:extLst>
          </p:cNvPr>
          <p:cNvSpPr/>
          <p:nvPr/>
        </p:nvSpPr>
        <p:spPr>
          <a:xfrm>
            <a:off x="2065889" y="4399093"/>
            <a:ext cx="8060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ziewięć          dziesięć</a:t>
            </a:r>
          </a:p>
        </p:txBody>
      </p:sp>
    </p:spTree>
    <p:extLst>
      <p:ext uri="{BB962C8B-B14F-4D97-AF65-F5344CB8AC3E}">
        <p14:creationId xmlns:p14="http://schemas.microsoft.com/office/powerpoint/2010/main" val="199905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0890254-2E77-49B9-B59F-5623F12DC2E9}"/>
              </a:ext>
            </a:extLst>
          </p:cNvPr>
          <p:cNvSpPr/>
          <p:nvPr/>
        </p:nvSpPr>
        <p:spPr>
          <a:xfrm>
            <a:off x="1233129" y="4591154"/>
            <a:ext cx="9725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Kto mu lody dziś przyniesie?</a:t>
            </a:r>
          </a:p>
        </p:txBody>
      </p:sp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1C9011A-2010-410A-A70E-476C2DA15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1642" y="405063"/>
            <a:ext cx="609600" cy="609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313FE54-763A-4B96-A06F-F49D49A1B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313" y="633005"/>
            <a:ext cx="4234363" cy="34588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4491AEA-55C4-46AD-81BA-654234729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491" y="2621644"/>
            <a:ext cx="1240005" cy="10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1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3E1F285-836A-48BC-BB68-783DF6906030}"/>
              </a:ext>
            </a:extLst>
          </p:cNvPr>
          <p:cNvSpPr/>
          <p:nvPr/>
        </p:nvSpPr>
        <p:spPr>
          <a:xfrm>
            <a:off x="4065437" y="452168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 ty?  </a:t>
            </a:r>
          </a:p>
        </p:txBody>
      </p:sp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49E4C145-E3BD-4702-AA1F-AF4025306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9453" y="368969"/>
            <a:ext cx="609600" cy="609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8C188BF-EF8B-48D2-9EF1-8509A76D4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017" y="1231733"/>
            <a:ext cx="3124952" cy="26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8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230">
        <p15:prstTrans prst="pageCurlDouble"/>
      </p:transition>
    </mc:Choice>
    <mc:Fallback xmlns="">
      <p:transition spd="slow" advClick="0" advTm="1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4B89A8F-40D6-4BC0-A7C2-A71F968FFC3B}"/>
              </a:ext>
            </a:extLst>
          </p:cNvPr>
          <p:cNvSpPr/>
          <p:nvPr/>
        </p:nvSpPr>
        <p:spPr>
          <a:xfrm>
            <a:off x="4289066" y="4760041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Może ja?</a:t>
            </a:r>
          </a:p>
        </p:txBody>
      </p:sp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AA4C0781-938C-4977-868D-25B84B5B1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9610" y="344905"/>
            <a:ext cx="609600" cy="609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9BFF2A-0838-4FE2-878F-132C6E784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016" y="1174629"/>
            <a:ext cx="3405689" cy="28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67B379-101C-40AD-BCF2-F10275013203}"/>
              </a:ext>
            </a:extLst>
          </p:cNvPr>
          <p:cNvSpPr/>
          <p:nvPr/>
        </p:nvSpPr>
        <p:spPr>
          <a:xfrm>
            <a:off x="3511395" y="47127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Licz od nowa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485FF35-860E-4035-BB80-DDB55B552998}"/>
              </a:ext>
            </a:extLst>
          </p:cNvPr>
          <p:cNvSpPr/>
          <p:nvPr/>
        </p:nvSpPr>
        <p:spPr>
          <a:xfrm>
            <a:off x="1618736" y="4992362"/>
            <a:ext cx="8236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eden             dwa…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8AD280E-035A-49FC-AE47-7E16CEB74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17441"/>
            <a:ext cx="3313373" cy="28152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F43DA93-971D-4B9C-80BA-EE6377B4B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78" y="2158579"/>
            <a:ext cx="3216543" cy="2733011"/>
          </a:xfrm>
          <a:prstGeom prst="rect">
            <a:avLst/>
          </a:prstGeom>
        </p:spPr>
      </p:pic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BCD43DFC-430B-4B53-BEB7-D37A5C3BA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5705" y="323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AA7B9D-96B7-4444-8368-1A4074106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427" y="1090168"/>
            <a:ext cx="3728750" cy="31729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6BDE062-2626-4A33-BA93-FEA88EAD0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626" y="1090168"/>
            <a:ext cx="3728750" cy="3172912"/>
          </a:xfrm>
          <a:prstGeom prst="rect">
            <a:avLst/>
          </a:prstGeom>
        </p:spPr>
      </p:pic>
      <p:pic>
        <p:nvPicPr>
          <p:cNvPr id="1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1393924-D3BB-47F6-A3FB-B0EE7F225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5601" y="480568"/>
            <a:ext cx="609600" cy="6096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79F256-C1CB-4BCB-B0BE-52DDA534A10B}"/>
              </a:ext>
            </a:extLst>
          </p:cNvPr>
          <p:cNvSpPr/>
          <p:nvPr/>
        </p:nvSpPr>
        <p:spPr>
          <a:xfrm>
            <a:off x="2651598" y="4844502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jeden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7E75E6B-EA89-4E95-B916-291A4629A390}"/>
              </a:ext>
            </a:extLst>
          </p:cNvPr>
          <p:cNvSpPr/>
          <p:nvPr/>
        </p:nvSpPr>
        <p:spPr>
          <a:xfrm>
            <a:off x="7640492" y="4748250"/>
            <a:ext cx="165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dwa</a:t>
            </a:r>
          </a:p>
        </p:txBody>
      </p:sp>
    </p:spTree>
    <p:extLst>
      <p:ext uri="{BB962C8B-B14F-4D97-AF65-F5344CB8AC3E}">
        <p14:creationId xmlns:p14="http://schemas.microsoft.com/office/powerpoint/2010/main" val="239595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2A5C0C8-A850-40E3-86B8-4E78C58404BD}"/>
              </a:ext>
            </a:extLst>
          </p:cNvPr>
          <p:cNvSpPr txBox="1"/>
          <p:nvPr/>
        </p:nvSpPr>
        <p:spPr>
          <a:xfrm>
            <a:off x="1142999" y="2447310"/>
            <a:ext cx="1033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Wyliczanki- rymowanki wprowadzają dziecko w świat rymów i pokazują jak fajną to jest zabawą</a:t>
            </a:r>
            <a:r>
              <a:rPr lang="pl-PL" dirty="0">
                <a:latin typeface="Alfabet Szkolny Litery" panose="02000000000000000000" pitchFamily="2" charset="0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7D526E-D4F1-4670-B446-1D4D674A1B8B}"/>
              </a:ext>
            </a:extLst>
          </p:cNvPr>
          <p:cNvSpPr txBox="1"/>
          <p:nvPr/>
        </p:nvSpPr>
        <p:spPr>
          <a:xfrm>
            <a:off x="1227221" y="1631830"/>
            <a:ext cx="10034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Wyliczanki są dobrym sposobem na ćwiczenie pamięci, ponieważ są zazwyczaj krótkie i łatwo je zapamiętać.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6659BA6-6634-4126-BF9D-802E5FCB6464}"/>
              </a:ext>
            </a:extLst>
          </p:cNvPr>
          <p:cNvSpPr txBox="1"/>
          <p:nvPr/>
        </p:nvSpPr>
        <p:spPr>
          <a:xfrm>
            <a:off x="1227221" y="3028826"/>
            <a:ext cx="10335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Wzbogacają słownictwo malca, co korzystnie wpływa na rozwój jego mowy.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Dziecku łatwiej jest zapamiętać nowe słowa poprzez ich częste powtarzanie w zabawie</a:t>
            </a:r>
            <a:r>
              <a:rPr lang="pl-PL" dirty="0"/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CD642DC-AA3E-4352-B802-780219046B9C}"/>
              </a:ext>
            </a:extLst>
          </p:cNvPr>
          <p:cNvSpPr txBox="1"/>
          <p:nvPr/>
        </p:nvSpPr>
        <p:spPr>
          <a:xfrm>
            <a:off x="1185109" y="4298020"/>
            <a:ext cx="10419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Jest to jedna z wielu metod budowania pozytywnej, ciepłej i bliskiej relacji między dorosłym                             a dzieckiem.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F932DED-3039-41DC-BAB5-94144CDEDDD5}"/>
              </a:ext>
            </a:extLst>
          </p:cNvPr>
          <p:cNvSpPr/>
          <p:nvPr/>
        </p:nvSpPr>
        <p:spPr>
          <a:xfrm>
            <a:off x="625089" y="429476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Dlaczego warto ?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6CF3B81-4DF7-47E7-A186-4EFA0BDDEFFC}"/>
              </a:ext>
            </a:extLst>
          </p:cNvPr>
          <p:cNvSpPr/>
          <p:nvPr/>
        </p:nvSpPr>
        <p:spPr>
          <a:xfrm>
            <a:off x="5031489" y="5433534"/>
            <a:ext cx="1176230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Opracowanie : mgr Dominika Modzelewska, mgr Natalia </a:t>
            </a:r>
            <a:r>
              <a:rPr lang="pl-PL" sz="1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Mikos</a:t>
            </a:r>
            <a:endParaRPr lang="pl-PL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Czytał : pacjent Centrum Zdrowia Dziecka – Krzyś lat 8 </a:t>
            </a:r>
          </a:p>
          <a:p>
            <a:r>
              <a:rPr lang="pl-PL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Źródła: PCS program </a:t>
            </a:r>
            <a:r>
              <a:rPr lang="pl-PL" sz="1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Boardmaker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33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F0B6FEE-EEA4-4ED3-82BE-18CC0C935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639" y="867718"/>
            <a:ext cx="8870449" cy="3170195"/>
          </a:xfrm>
          <a:prstGeom prst="rect">
            <a:avLst/>
          </a:prstGeom>
        </p:spPr>
      </p:pic>
      <p:pic>
        <p:nvPicPr>
          <p:cNvPr id="1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4C75CE08-2D02-4EFA-B98C-08F9D4761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3561" y="391643"/>
            <a:ext cx="609600" cy="6096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9016E15-F7F6-4022-AFED-D470FA615BE3}"/>
              </a:ext>
            </a:extLst>
          </p:cNvPr>
          <p:cNvSpPr/>
          <p:nvPr/>
        </p:nvSpPr>
        <p:spPr>
          <a:xfrm>
            <a:off x="2362840" y="4694918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jeden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A15E942-E5C7-4F2E-8D47-3A0FB64C3D62}"/>
              </a:ext>
            </a:extLst>
          </p:cNvPr>
          <p:cNvSpPr/>
          <p:nvPr/>
        </p:nvSpPr>
        <p:spPr>
          <a:xfrm>
            <a:off x="7519396" y="4694918"/>
            <a:ext cx="165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dwa</a:t>
            </a:r>
          </a:p>
        </p:txBody>
      </p:sp>
    </p:spTree>
    <p:extLst>
      <p:ext uri="{BB962C8B-B14F-4D97-AF65-F5344CB8AC3E}">
        <p14:creationId xmlns:p14="http://schemas.microsoft.com/office/powerpoint/2010/main" val="2436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66E4A6A-D5D7-4333-B32F-C4F470677EA0}"/>
              </a:ext>
            </a:extLst>
          </p:cNvPr>
          <p:cNvSpPr/>
          <p:nvPr/>
        </p:nvSpPr>
        <p:spPr>
          <a:xfrm>
            <a:off x="2131883" y="5001172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Pewna pani miała psa.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084A9F-5378-46EE-A680-8C6F191D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693" y="1017719"/>
            <a:ext cx="4683210" cy="3514933"/>
          </a:xfrm>
          <a:prstGeom prst="rect">
            <a:avLst/>
          </a:prstGeom>
        </p:spPr>
      </p:pic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15AA5FF-2353-43CC-A7E9-9AFF8BCF4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6767" y="323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9AB5224-A02F-4B4A-A80B-921A04E80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480" y="1251603"/>
            <a:ext cx="3059826" cy="26037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0F22045-3A3C-46B9-B39E-1C9685E0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41" y="1251604"/>
            <a:ext cx="3059827" cy="260370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2625475-8073-4192-B72A-4816C2F62819}"/>
              </a:ext>
            </a:extLst>
          </p:cNvPr>
          <p:cNvSpPr/>
          <p:nvPr/>
        </p:nvSpPr>
        <p:spPr>
          <a:xfrm>
            <a:off x="1112108" y="4683066"/>
            <a:ext cx="102437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rzy       i       cztery</a:t>
            </a:r>
          </a:p>
        </p:txBody>
      </p:sp>
      <p:pic>
        <p:nvPicPr>
          <p:cNvPr id="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6C8DA552-07DF-4FDF-A56B-327805883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9124" y="356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100">
        <p15:prstTrans prst="pageCurlDouble"/>
      </p:transition>
    </mc:Choice>
    <mc:Fallback xmlns="">
      <p:transition spd="slow" advClick="0" advTm="2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6BBB00-7950-4BEC-92D3-4082C1B4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923" y="1358670"/>
            <a:ext cx="7474344" cy="2603218"/>
          </a:xfrm>
          <a:prstGeom prst="rect">
            <a:avLst/>
          </a:prstGeom>
        </p:spPr>
      </p:pic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749B503B-407B-4D50-AC1E-6EC525B8E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4411" y="331573"/>
            <a:ext cx="609600" cy="6096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57FB4F6-4846-41F4-80CF-380945AC7145}"/>
              </a:ext>
            </a:extLst>
          </p:cNvPr>
          <p:cNvSpPr/>
          <p:nvPr/>
        </p:nvSpPr>
        <p:spPr>
          <a:xfrm>
            <a:off x="2737749" y="4672252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trzy        i       cztery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5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F3F327C-41D4-412A-A2EB-5AD843B9C2E6}"/>
              </a:ext>
            </a:extLst>
          </p:cNvPr>
          <p:cNvSpPr/>
          <p:nvPr/>
        </p:nvSpPr>
        <p:spPr>
          <a:xfrm>
            <a:off x="958081" y="5401616"/>
            <a:ext cx="9905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Pies ten dziwne miał maniery.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BF9F58-02D4-4FFF-8FCD-D469AB900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028" y="797011"/>
            <a:ext cx="4341984" cy="37217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1E1CB11-04E5-40F1-8525-D5B741BE7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453" y="2288186"/>
            <a:ext cx="2517303" cy="2173324"/>
          </a:xfrm>
          <a:prstGeom prst="rect">
            <a:avLst/>
          </a:prstGeom>
        </p:spPr>
      </p:pic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3FD987F-D541-499A-8582-EE6D057B3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6172" y="492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8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100">
        <p15:prstTrans prst="pageCurlDouble"/>
      </p:transition>
    </mc:Choice>
    <mc:Fallback xmlns="">
      <p:transition spd="slow" advClick="0" advTm="4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C73FA1-7854-4B09-8F5F-707A0130E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144" y="1395366"/>
            <a:ext cx="2967874" cy="25254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031A0B-3040-481D-8C81-7E173CABC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602" y="1395366"/>
            <a:ext cx="2967874" cy="2525458"/>
          </a:xfrm>
          <a:prstGeom prst="rect">
            <a:avLst/>
          </a:prstGeom>
        </p:spPr>
      </p:pic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CA51D73-69DF-4F19-B7E0-8D4C8370E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3838" y="442783"/>
            <a:ext cx="609600" cy="6096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ADA3FC0-8F3A-4C67-A8C5-7E712367E09F}"/>
              </a:ext>
            </a:extLst>
          </p:cNvPr>
          <p:cNvSpPr/>
          <p:nvPr/>
        </p:nvSpPr>
        <p:spPr>
          <a:xfrm>
            <a:off x="1719524" y="4711915"/>
            <a:ext cx="9109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ięć        i        sześć</a:t>
            </a:r>
          </a:p>
        </p:txBody>
      </p:sp>
    </p:spTree>
    <p:extLst>
      <p:ext uri="{BB962C8B-B14F-4D97-AF65-F5344CB8AC3E}">
        <p14:creationId xmlns:p14="http://schemas.microsoft.com/office/powerpoint/2010/main" val="113774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330">
        <p15:prstTrans prst="pageCurlDouble"/>
      </p:transition>
    </mc:Choice>
    <mc:Fallback xmlns="">
      <p:transition spd="slow" advClick="0" advTm="2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3A108E1-5877-469E-ADF2-615A81A13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1481" y="418071"/>
            <a:ext cx="609600" cy="609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B8D7690-CCE8-4092-8693-1BB10F908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69" y="1421058"/>
            <a:ext cx="2969009" cy="252396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37494B-FA11-4D26-9619-D28CBF50C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350" y="1396996"/>
            <a:ext cx="2962913" cy="252396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66ED8F5-CA6A-414A-9D0E-8873C978FDB5}"/>
              </a:ext>
            </a:extLst>
          </p:cNvPr>
          <p:cNvSpPr/>
          <p:nvPr/>
        </p:nvSpPr>
        <p:spPr>
          <a:xfrm>
            <a:off x="1719524" y="4711915"/>
            <a:ext cx="9109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ięć        i        sześć</a:t>
            </a:r>
          </a:p>
        </p:txBody>
      </p:sp>
    </p:spTree>
    <p:extLst>
      <p:ext uri="{BB962C8B-B14F-4D97-AF65-F5344CB8AC3E}">
        <p14:creationId xmlns:p14="http://schemas.microsoft.com/office/powerpoint/2010/main" val="123460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TM02836342[[fn=Jon]]</Template>
  <TotalTime>291</TotalTime>
  <Words>174</Words>
  <Application>Microsoft Office PowerPoint</Application>
  <PresentationFormat>Panoramiczny</PresentationFormat>
  <Paragraphs>32</Paragraphs>
  <Slides>20</Slides>
  <Notes>0</Notes>
  <HiddenSlides>0</HiddenSlides>
  <MMClips>19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Alfabet Szkolny Litery</vt:lpstr>
      <vt:lpstr>Arial</vt:lpstr>
      <vt:lpstr>Century Gothic</vt:lpstr>
      <vt:lpstr>Wingdings 3</vt:lpstr>
      <vt:lpstr>Jon</vt:lpstr>
      <vt:lpstr>Pewna pani miała psa. WYLICZNKA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Pewna pani miała psa.</dc:title>
  <dc:creator>Mod</dc:creator>
  <cp:lastModifiedBy>Mod</cp:lastModifiedBy>
  <cp:revision>33</cp:revision>
  <dcterms:created xsi:type="dcterms:W3CDTF">2020-10-27T12:18:43Z</dcterms:created>
  <dcterms:modified xsi:type="dcterms:W3CDTF">2020-10-28T21:24:48Z</dcterms:modified>
</cp:coreProperties>
</file>