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64" r:id="rId5"/>
    <p:sldId id="265" r:id="rId6"/>
    <p:sldId id="259" r:id="rId7"/>
    <p:sldId id="260" r:id="rId8"/>
    <p:sldId id="261" r:id="rId9"/>
    <p:sldId id="262" r:id="rId10"/>
    <p:sldId id="263" r:id="rId11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Kliknutím upravte štýl predlohy podnadpisov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65C74-A021-4566-8CD2-B116338662F3}" type="datetimeFigureOut">
              <a:rPr lang="sk-SK" smtClean="0"/>
              <a:t>12.10.2020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8EE0E-5F17-45DD-8ADD-B72299439EE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74783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65C74-A021-4566-8CD2-B116338662F3}" type="datetimeFigureOut">
              <a:rPr lang="sk-SK" smtClean="0"/>
              <a:t>12.10.2020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8EE0E-5F17-45DD-8ADD-B72299439EE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69598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65C74-A021-4566-8CD2-B116338662F3}" type="datetimeFigureOut">
              <a:rPr lang="sk-SK" smtClean="0"/>
              <a:t>12.10.2020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8EE0E-5F17-45DD-8ADD-B72299439EE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86487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65C74-A021-4566-8CD2-B116338662F3}" type="datetimeFigureOut">
              <a:rPr lang="sk-SK" smtClean="0"/>
              <a:t>12.10.2020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8EE0E-5F17-45DD-8ADD-B72299439EE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83806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65C74-A021-4566-8CD2-B116338662F3}" type="datetimeFigureOut">
              <a:rPr lang="sk-SK" smtClean="0"/>
              <a:t>12.10.2020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8EE0E-5F17-45DD-8ADD-B72299439EE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871754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65C74-A021-4566-8CD2-B116338662F3}" type="datetimeFigureOut">
              <a:rPr lang="sk-SK" smtClean="0"/>
              <a:t>12.10.2020</a:t>
            </a:fld>
            <a:endParaRPr lang="sk-SK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8EE0E-5F17-45DD-8ADD-B72299439EE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12133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65C74-A021-4566-8CD2-B116338662F3}" type="datetimeFigureOut">
              <a:rPr lang="sk-SK" smtClean="0"/>
              <a:t>12.10.2020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8EE0E-5F17-45DD-8ADD-B72299439EE4}" type="slidenum">
              <a:rPr lang="sk-SK" smtClean="0"/>
              <a:t>‹#›</a:t>
            </a:fld>
            <a:endParaRPr lang="sk-SK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268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65C74-A021-4566-8CD2-B116338662F3}" type="datetimeFigureOut">
              <a:rPr lang="sk-SK" smtClean="0"/>
              <a:t>12.10.2020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8EE0E-5F17-45DD-8ADD-B72299439EE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85197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65C74-A021-4566-8CD2-B116338662F3}" type="datetimeFigureOut">
              <a:rPr lang="sk-SK" smtClean="0"/>
              <a:t>12.10.2020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8EE0E-5F17-45DD-8ADD-B72299439EE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75165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65C74-A021-4566-8CD2-B116338662F3}" type="datetimeFigureOut">
              <a:rPr lang="sk-SK" smtClean="0"/>
              <a:t>12.10.2020</a:t>
            </a:fld>
            <a:endParaRPr lang="sk-SK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sk-SK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8EE0E-5F17-45DD-8ADD-B72299439EE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52788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3BB65C74-A021-4566-8CD2-B116338662F3}" type="datetimeFigureOut">
              <a:rPr lang="sk-SK" smtClean="0"/>
              <a:t>12.10.2020</a:t>
            </a:fld>
            <a:endParaRPr lang="sk-SK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sk-SK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8EE0E-5F17-45DD-8ADD-B72299439EE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71664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3BB65C74-A021-4566-8CD2-B116338662F3}" type="datetimeFigureOut">
              <a:rPr lang="sk-SK" smtClean="0"/>
              <a:t>12.10.2020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7E58EE0E-5F17-45DD-8ADD-B72299439EE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46778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417320" y="1146340"/>
            <a:ext cx="9157915" cy="1965801"/>
          </a:xfrm>
        </p:spPr>
        <p:txBody>
          <a:bodyPr/>
          <a:lstStyle/>
          <a:p>
            <a:r>
              <a:rPr lang="sk-SK" dirty="0" err="1" smtClean="0"/>
              <a:t>PALacinky</a:t>
            </a:r>
            <a:r>
              <a:rPr lang="sk-SK" dirty="0" smtClean="0"/>
              <a:t> starej mamy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3096" y="3393136"/>
            <a:ext cx="2105807" cy="315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83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13" y="606459"/>
            <a:ext cx="11957188" cy="585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85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395" y="532737"/>
            <a:ext cx="10899882" cy="5822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84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932" y="383190"/>
            <a:ext cx="11123875" cy="601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11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568" y="1142999"/>
            <a:ext cx="8669258" cy="488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69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345" y="662759"/>
            <a:ext cx="11728668" cy="599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65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371" y="469156"/>
            <a:ext cx="11282901" cy="609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580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247" y="750316"/>
            <a:ext cx="11492598" cy="565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99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490" y="746224"/>
            <a:ext cx="11823672" cy="579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96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831" y="567553"/>
            <a:ext cx="12075046" cy="595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497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Balík</Template>
  <TotalTime>733</TotalTime>
  <Words>3</Words>
  <Application>Microsoft Office PowerPoint</Application>
  <PresentationFormat>Širokouhlá</PresentationFormat>
  <Paragraphs>1</Paragraphs>
  <Slides>10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2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10</vt:i4>
      </vt:variant>
    </vt:vector>
  </HeadingPairs>
  <TitlesOfParts>
    <vt:vector size="13" baseType="lpstr">
      <vt:lpstr>Arial</vt:lpstr>
      <vt:lpstr>Gill Sans MT</vt:lpstr>
      <vt:lpstr>Parcel</vt:lpstr>
      <vt:lpstr>PALacinky starej mamy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PALacinky starej mamy</dc:title>
  <dc:creator>peter doka</dc:creator>
  <cp:lastModifiedBy>peter doka</cp:lastModifiedBy>
  <cp:revision>5</cp:revision>
  <dcterms:created xsi:type="dcterms:W3CDTF">2020-10-12T16:47:09Z</dcterms:created>
  <dcterms:modified xsi:type="dcterms:W3CDTF">2020-10-13T05:00:52Z</dcterms:modified>
</cp:coreProperties>
</file>