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8" r:id="rId4"/>
    <p:sldId id="266" r:id="rId5"/>
    <p:sldId id="265" r:id="rId6"/>
    <p:sldId id="272" r:id="rId7"/>
    <p:sldId id="305" r:id="rId8"/>
    <p:sldId id="294" r:id="rId9"/>
    <p:sldId id="296" r:id="rId10"/>
    <p:sldId id="297" r:id="rId11"/>
    <p:sldId id="298" r:id="rId12"/>
    <p:sldId id="306" r:id="rId13"/>
    <p:sldId id="300" r:id="rId14"/>
    <p:sldId id="307" r:id="rId15"/>
    <p:sldId id="301" r:id="rId16"/>
    <p:sldId id="295" r:id="rId17"/>
    <p:sldId id="299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4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70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1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1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6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5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79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7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9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8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ED55-1CB8-44A5-999E-E9C680CBA589}" type="datetimeFigureOut">
              <a:rPr lang="sk-SK" smtClean="0"/>
              <a:t>15. 2. 2021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hnedé uhlie vz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5149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ýsledok vyhľadávania obrázkov pre dopyt peat ori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06" y="980728"/>
            <a:ext cx="3504632" cy="43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ff fal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764704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7237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03710" cy="1143000"/>
          </a:xfrm>
        </p:spPr>
        <p:txBody>
          <a:bodyPr/>
          <a:lstStyle/>
          <a:p>
            <a:r>
              <a:rPr lang="sk-SK" b="1" dirty="0" smtClean="0"/>
              <a:t>VÁPENEC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LIMESTONE</a:t>
            </a:r>
          </a:p>
          <a:p>
            <a:r>
              <a:rPr lang="sk-SK" dirty="0" smtClean="0"/>
              <a:t>Uhličitan </a:t>
            </a:r>
            <a:r>
              <a:rPr lang="sk-SK" dirty="0" smtClean="0"/>
              <a:t>vápenatý, </a:t>
            </a:r>
            <a:r>
              <a:rPr lang="sk-SK" dirty="0" smtClean="0"/>
              <a:t>CaCO</a:t>
            </a:r>
            <a:r>
              <a:rPr lang="sk-SK" baseline="-25000" dirty="0" smtClean="0"/>
              <a:t>3</a:t>
            </a:r>
            <a:r>
              <a:rPr lang="sk-SK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dirty="0" smtClean="0"/>
              <a:t>rôznymi prímesami</a:t>
            </a:r>
          </a:p>
          <a:p>
            <a:r>
              <a:rPr lang="sk-SK" dirty="0"/>
              <a:t>Čistý vápenec je úplne biely</a:t>
            </a:r>
          </a:p>
          <a:p>
            <a:r>
              <a:rPr lang="sk-SK" dirty="0" smtClean="0"/>
              <a:t>80 % všetkých sedimentov na zemi</a:t>
            </a:r>
          </a:p>
          <a:p>
            <a:r>
              <a:rPr lang="sk-SK" dirty="0" smtClean="0"/>
              <a:t>Vzniká usadzovaním odumretých schránok na dne morí počas všetkých geologických období</a:t>
            </a:r>
          </a:p>
          <a:p>
            <a:r>
              <a:rPr lang="sk-SK" dirty="0" smtClean="0"/>
              <a:t>Druhohorné aj treťohorné vápence</a:t>
            </a:r>
          </a:p>
          <a:p>
            <a:endParaRPr lang="sk-SK" dirty="0" smtClean="0"/>
          </a:p>
        </p:txBody>
      </p:sp>
      <p:pic>
        <p:nvPicPr>
          <p:cNvPr id="3074" name="Picture 2" descr="Výsledok vyhľadávania obrázkov pre dopyt váoene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2719"/>
            <a:ext cx="3353332" cy="27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Výsledok vyhľadávania obrázkov pre dopyt vápenec guttsteinsk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106119" cy="23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rázek1jj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0850" y="2329182"/>
            <a:ext cx="3093150" cy="23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brázek1xx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4" y="4634641"/>
            <a:ext cx="2961886" cy="22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eologie.vsb.cz/loziska/exkurze/web%20Slovensko2007/fotografie/Podbran%C4%8D%20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14" y="2323954"/>
            <a:ext cx="311924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vápenec guttsteinsk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512" y="2329589"/>
            <a:ext cx="311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ýsledok vyhľadávania obrázkov pre dopyt vápenec vrstv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512" y="0"/>
            <a:ext cx="31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Výsledok vyhľadávania obrázkov pre dopyt vápenec fosilie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669589"/>
            <a:ext cx="3356217" cy="21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D:\Fotky\Katka\2006\Tasmania\10 Maria Island\Fossil Cliffs\IMG_2736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8544" y="4633679"/>
            <a:ext cx="2871968" cy="22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:\Fotky\Katka\2006\Tasmania\10 Maria Island\Fossil Cliffs\IMG_2747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3567"/>
            <a:ext cx="2987824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sk-SK" b="1" dirty="0" smtClean="0"/>
              <a:t>VÁPENEC NA SLOVENSKU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115212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Veľká časť pohorí na Slovensku je vápencových</a:t>
            </a:r>
          </a:p>
          <a:p>
            <a:r>
              <a:rPr lang="sk-SK" dirty="0" smtClean="0"/>
              <a:t>Vo vápencoch vznikajú pôsobením dažďovej vody jaskyne – krasové pohoria, rokliny, tiesňavy</a:t>
            </a:r>
          </a:p>
        </p:txBody>
      </p:sp>
      <p:pic>
        <p:nvPicPr>
          <p:cNvPr id="4100" name="Picture 4" descr="Výsledok vyhľadávania obrázkov pre dopyt vápenná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331" y="5085184"/>
            <a:ext cx="2994971" cy="17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slovenský kra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2276872"/>
            <a:ext cx="3130720" cy="20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slovenský raj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920721"/>
            <a:ext cx="3411586" cy="19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ok vyhľadávania obrázkov pre dopyt belianske tatr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595" y="4925191"/>
            <a:ext cx="2528565" cy="18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ýsledok vyhľadávania obrázkov pre dopyt mala fatr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238" y="1772816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Výsledok vyhľadávania obrázkov pre dopyt demanovska dolin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834" y="2276872"/>
            <a:ext cx="3397361" cy="19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435639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Slovenský Kras</a:t>
            </a:r>
            <a:endParaRPr lang="sk-SK" sz="1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3496031" y="4201343"/>
            <a:ext cx="2575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Nízke Tatry – Demänovská dolina</a:t>
            </a:r>
            <a:endParaRPr lang="sk-SK" sz="1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6906062" y="177511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Malá Fatra - </a:t>
            </a:r>
            <a:r>
              <a:rPr lang="sk-SK" sz="1400" dirty="0" err="1" smtClean="0"/>
              <a:t>Vrátna</a:t>
            </a:r>
            <a:endParaRPr lang="sk-SK" sz="1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1291174" y="469704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dirty="0" smtClean="0"/>
              <a:t>Slovenský Raj</a:t>
            </a:r>
            <a:endParaRPr lang="sk-SK" sz="1400" dirty="0"/>
          </a:p>
        </p:txBody>
      </p:sp>
      <p:sp>
        <p:nvSpPr>
          <p:cNvPr id="16" name="BlokTextu 15"/>
          <p:cNvSpPr txBox="1"/>
          <p:nvPr/>
        </p:nvSpPr>
        <p:spPr>
          <a:xfrm>
            <a:off x="3690671" y="465313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Belianske Tatry</a:t>
            </a:r>
            <a:endParaRPr lang="sk-SK" sz="1400" dirty="0"/>
          </a:p>
        </p:txBody>
      </p:sp>
      <p:sp>
        <p:nvSpPr>
          <p:cNvPr id="17" name="BlokTextu 16"/>
          <p:cNvSpPr txBox="1"/>
          <p:nvPr/>
        </p:nvSpPr>
        <p:spPr>
          <a:xfrm>
            <a:off x="6876256" y="50923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Malé Karpaty - Vápenná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8894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ok vyhľadávania obrázkov pre dopyt lošonec preprava kam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292467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ok vyhľadávania obrázkov pre dopyt lošonec preprava kamen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333" y="998"/>
            <a:ext cx="63966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ŤAŽBA VÁPENCA</a:t>
            </a:r>
            <a:endParaRPr lang="sk-SK" b="1" dirty="0"/>
          </a:p>
        </p:txBody>
      </p:sp>
      <p:pic>
        <p:nvPicPr>
          <p:cNvPr id="5122" name="Picture 2" descr="Výsledok vyhľadávania obrázkov pre dopyt kameňolom Buková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9547"/>
            <a:ext cx="3280535" cy="21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kameňolom Buk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73" y="4070077"/>
            <a:ext cx="3163673" cy="210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kameňolom Buková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204" y="132700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kameňolom trstí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48" y="1309547"/>
            <a:ext cx="2842368" cy="21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19083" y="346954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Lošonec</a:t>
            </a:r>
            <a:endParaRPr lang="sk-SK" sz="1400" dirty="0"/>
          </a:p>
        </p:txBody>
      </p:sp>
      <p:sp>
        <p:nvSpPr>
          <p:cNvPr id="10" name="BlokTextu 9"/>
          <p:cNvSpPr txBox="1"/>
          <p:nvPr/>
        </p:nvSpPr>
        <p:spPr>
          <a:xfrm>
            <a:off x="323528" y="627809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Dechtice</a:t>
            </a:r>
            <a:endParaRPr lang="sk-SK" sz="1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3491880" y="352246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Buková</a:t>
            </a:r>
            <a:endParaRPr lang="sk-SK" sz="1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6218569" y="348126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Trstín</a:t>
            </a:r>
            <a:endParaRPr lang="sk-SK" sz="1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6444208" y="63545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Sološnica</a:t>
            </a:r>
            <a:endParaRPr lang="sk-SK" sz="1400" dirty="0"/>
          </a:p>
        </p:txBody>
      </p:sp>
      <p:pic>
        <p:nvPicPr>
          <p:cNvPr id="5132" name="Picture 12" descr="Výsledok vyhľadávania obrázkov pre dopyt kameňolom chtelnic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083125"/>
            <a:ext cx="2973790" cy="21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3280535" y="632332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Chtelnica</a:t>
            </a:r>
            <a:endParaRPr lang="sk-SK" sz="1400" dirty="0"/>
          </a:p>
        </p:txBody>
      </p:sp>
      <p:pic>
        <p:nvPicPr>
          <p:cNvPr id="6146" name="Picture 2" descr="Výsledok vyhľadávania obrázkov pre dopyt lošonec preprava kamen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072" y="4090583"/>
            <a:ext cx="3007928" cy="22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VÁPENEC - VYUŽITIE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b="1" dirty="0" smtClean="0"/>
              <a:t>Stavebníctvo:</a:t>
            </a:r>
          </a:p>
          <a:p>
            <a:r>
              <a:rPr lang="sk-SK" dirty="0" smtClean="0"/>
              <a:t>Mäkký, dobre sa opracúva – používal sa ako obklady na budovy</a:t>
            </a:r>
          </a:p>
          <a:p>
            <a:r>
              <a:rPr lang="sk-SK" dirty="0" smtClean="0"/>
              <a:t>Drvina </a:t>
            </a:r>
            <a:r>
              <a:rPr lang="sk-SK" dirty="0"/>
              <a:t>ako podklad ciest, železničných </a:t>
            </a:r>
            <a:r>
              <a:rPr lang="sk-SK" dirty="0" smtClean="0"/>
              <a:t>tratí</a:t>
            </a:r>
            <a:endParaRPr lang="sk-SK" dirty="0"/>
          </a:p>
          <a:p>
            <a:r>
              <a:rPr lang="sk-SK" dirty="0" smtClean="0"/>
              <a:t>Výroba vápna – základná </a:t>
            </a:r>
            <a:r>
              <a:rPr lang="sk-SK" dirty="0"/>
              <a:t>zložka </a:t>
            </a:r>
            <a:r>
              <a:rPr lang="sk-SK" dirty="0" smtClean="0"/>
              <a:t>malty</a:t>
            </a:r>
          </a:p>
          <a:p>
            <a:r>
              <a:rPr lang="sk-SK" dirty="0"/>
              <a:t>Výroba </a:t>
            </a:r>
            <a:r>
              <a:rPr lang="sk-SK" dirty="0" smtClean="0"/>
              <a:t>cementu</a:t>
            </a:r>
          </a:p>
          <a:p>
            <a:pPr marL="0" indent="0">
              <a:buNone/>
            </a:pPr>
            <a:r>
              <a:rPr lang="sk-SK" b="1" dirty="0" smtClean="0"/>
              <a:t>Iné odvetvia:</a:t>
            </a:r>
            <a:endParaRPr lang="sk-SK" b="1" dirty="0"/>
          </a:p>
          <a:p>
            <a:r>
              <a:rPr lang="sk-SK" dirty="0" smtClean="0"/>
              <a:t>Výroba skla, sódy, papiera</a:t>
            </a:r>
          </a:p>
          <a:p>
            <a:r>
              <a:rPr lang="sk-SK" dirty="0" smtClean="0"/>
              <a:t>Výroba cukru: prečisťuje sa ním vyvarená cukrová šťava</a:t>
            </a:r>
          </a:p>
          <a:p>
            <a:r>
              <a:rPr lang="sk-SK" dirty="0" smtClean="0"/>
              <a:t>Vápnenie kyslej pôdy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19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9724"/>
            <a:ext cx="8229600" cy="1143000"/>
          </a:xfrm>
        </p:spPr>
        <p:txBody>
          <a:bodyPr/>
          <a:lstStyle/>
          <a:p>
            <a:r>
              <a:rPr lang="sk-SK" b="1" dirty="0" smtClean="0"/>
              <a:t>VÁPENKA</a:t>
            </a:r>
            <a:endParaRPr lang="sk-SK" b="1" dirty="0"/>
          </a:p>
        </p:txBody>
      </p:sp>
      <p:pic>
        <p:nvPicPr>
          <p:cNvPr id="7170" name="Picture 2" descr="Výsledok vyhľadávania obrázkov pre dopyt vápenka pe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3272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vápenka pe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71773" cy="29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cementá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04" y="4293096"/>
            <a:ext cx="4286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ok vyhľadávania obrázkov pre dopyt cementár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73862"/>
            <a:ext cx="3843103" cy="25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SPRACOVANIE VÁPENCA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60988" y="1844824"/>
            <a:ext cx="5659484" cy="4281339"/>
          </a:xfrm>
        </p:spPr>
        <p:txBody>
          <a:bodyPr/>
          <a:lstStyle/>
          <a:p>
            <a:r>
              <a:rPr lang="sk-SK" sz="2800" dirty="0" smtClean="0"/>
              <a:t>Do pece sa nahádže vápenec</a:t>
            </a:r>
          </a:p>
          <a:p>
            <a:r>
              <a:rPr lang="sk-SK" sz="2800" dirty="0" smtClean="0"/>
              <a:t>Teplota 1000°C</a:t>
            </a:r>
          </a:p>
          <a:p>
            <a:r>
              <a:rPr lang="sk-SK" sz="2800" dirty="0" smtClean="0"/>
              <a:t>Vápenec sa rozkladá na CO</a:t>
            </a:r>
            <a:r>
              <a:rPr lang="sk-SK" sz="2800" baseline="-25000" dirty="0" smtClean="0"/>
              <a:t>2</a:t>
            </a:r>
            <a:r>
              <a:rPr lang="sk-SK" sz="2800" dirty="0" smtClean="0"/>
              <a:t> – zachytáva sa na ďalšie použitie</a:t>
            </a:r>
          </a:p>
          <a:p>
            <a:r>
              <a:rPr lang="sk-SK" sz="2800" dirty="0" smtClean="0"/>
              <a:t>Dolu vypadáva </a:t>
            </a:r>
            <a:r>
              <a:rPr lang="sk-SK" sz="2800" b="1" dirty="0" smtClean="0"/>
              <a:t>pálené vápno = </a:t>
            </a:r>
            <a:r>
              <a:rPr lang="sk-SK" sz="2800" b="1" dirty="0" err="1" smtClean="0"/>
              <a:t>CaO</a:t>
            </a:r>
            <a:endParaRPr lang="sk-SK" sz="2800" b="1" dirty="0" smtClean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CaCO</a:t>
            </a:r>
            <a:r>
              <a:rPr lang="sk-SK" baseline="-25000" dirty="0" smtClean="0"/>
              <a:t>3</a:t>
            </a:r>
            <a:r>
              <a:rPr lang="sk-SK" dirty="0" smtClean="0"/>
              <a:t> </a:t>
            </a:r>
            <a:r>
              <a:rPr lang="sk-SK" dirty="0" smtClean="0">
                <a:latin typeface="Times New Roman"/>
                <a:cs typeface="Times New Roman"/>
              </a:rPr>
              <a:t>→ </a:t>
            </a:r>
            <a:r>
              <a:rPr lang="sk-SK" dirty="0" err="1"/>
              <a:t>CaO</a:t>
            </a:r>
            <a:r>
              <a:rPr lang="sk-SK" dirty="0"/>
              <a:t> + </a:t>
            </a:r>
            <a:r>
              <a:rPr lang="sk-SK" dirty="0" smtClean="0"/>
              <a:t>CO</a:t>
            </a:r>
            <a:r>
              <a:rPr lang="sk-SK" baseline="-25000" dirty="0"/>
              <a:t>2</a:t>
            </a:r>
            <a:endParaRPr lang="sk-SK" dirty="0"/>
          </a:p>
        </p:txBody>
      </p:sp>
      <p:pic>
        <p:nvPicPr>
          <p:cNvPr id="6146" name="Picture 2" descr="Výsledok vyhľadávania obrázkov pre dopyt výroba váp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261397" cy="52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55576" y="11561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CaCO</a:t>
            </a:r>
            <a:r>
              <a:rPr lang="sk-SK" b="1" baseline="-25000" dirty="0" smtClean="0">
                <a:solidFill>
                  <a:srgbClr val="FF0000"/>
                </a:solidFill>
              </a:rPr>
              <a:t>3</a:t>
            </a:r>
            <a:endParaRPr lang="sk-SK" b="1" baseline="-25000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987824" y="11561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CO</a:t>
            </a:r>
            <a:r>
              <a:rPr lang="sk-SK" b="1" baseline="-25000" dirty="0" smtClean="0">
                <a:solidFill>
                  <a:srgbClr val="FF0000"/>
                </a:solidFill>
              </a:rPr>
              <a:t>2</a:t>
            </a:r>
            <a:endParaRPr lang="sk-SK" b="1" baseline="-25000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475656" y="63639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CaO</a:t>
            </a:r>
            <a:endParaRPr lang="sk-SK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pálené váp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62570"/>
            <a:ext cx="3059832" cy="21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MALTA 1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CaO</a:t>
            </a:r>
            <a:r>
              <a:rPr lang="sk-SK" dirty="0" smtClean="0"/>
              <a:t> </a:t>
            </a:r>
            <a:r>
              <a:rPr lang="sk-SK" b="1" dirty="0" smtClean="0"/>
              <a:t>- pálené vápno </a:t>
            </a:r>
            <a:r>
              <a:rPr lang="sk-SK" dirty="0" smtClean="0"/>
              <a:t>– využívali sa jeho dezinfekčné účinky – natieranie domov, pivníc, chlievov, vápnenie mŕtvol v hromadných hroboch</a:t>
            </a:r>
          </a:p>
          <a:p>
            <a:r>
              <a:rPr lang="sk-SK" dirty="0" smtClean="0"/>
              <a:t>Hasenie vápna:  </a:t>
            </a:r>
            <a:br>
              <a:rPr lang="sk-SK" dirty="0" smtClean="0"/>
            </a:br>
            <a:r>
              <a:rPr lang="sk-SK" dirty="0" smtClean="0"/>
              <a:t>	</a:t>
            </a:r>
            <a:r>
              <a:rPr lang="sk-SK" dirty="0"/>
              <a:t>	</a:t>
            </a:r>
            <a:r>
              <a:rPr lang="sk-SK" dirty="0" err="1" smtClean="0"/>
              <a:t>CaO</a:t>
            </a:r>
            <a:r>
              <a:rPr lang="sk-SK" dirty="0" smtClean="0"/>
              <a:t> + H</a:t>
            </a:r>
            <a:r>
              <a:rPr lang="sk-SK" baseline="-25000" dirty="0" smtClean="0"/>
              <a:t>2</a:t>
            </a:r>
            <a:r>
              <a:rPr lang="sk-SK" dirty="0"/>
              <a:t>O</a:t>
            </a:r>
            <a:r>
              <a:rPr lang="sk-SK" dirty="0" smtClean="0"/>
              <a:t> </a:t>
            </a:r>
            <a:r>
              <a:rPr lang="sk-SK" dirty="0">
                <a:latin typeface="Times New Roman"/>
                <a:cs typeface="Times New Roman"/>
              </a:rPr>
              <a:t>→ </a:t>
            </a:r>
            <a:r>
              <a:rPr lang="sk-SK" dirty="0" smtClean="0"/>
              <a:t>Ca(OH)</a:t>
            </a:r>
            <a:r>
              <a:rPr lang="sk-SK" baseline="-25000" dirty="0" smtClean="0"/>
              <a:t>2</a:t>
            </a:r>
          </a:p>
          <a:p>
            <a:endParaRPr lang="sk-SK" baseline="-25000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Picture 4" descr="Výsledok vyhľadávania obrázkov pre dopyt natieranie vápno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615" y="136097"/>
            <a:ext cx="2180390" cy="15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ýsledok vyhľadávania obrázkov pre dopyt palene vap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12975"/>
            <a:ext cx="2619269" cy="349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usadené hor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93" cy="68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077660" cy="1470025"/>
          </a:xfrm>
        </p:spPr>
        <p:txBody>
          <a:bodyPr/>
          <a:lstStyle/>
          <a:p>
            <a:r>
              <a:rPr lang="sk-SK" b="1" dirty="0" smtClean="0"/>
              <a:t>USADENÉ HORNINY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98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MALTA 2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Hasené </a:t>
            </a:r>
            <a:r>
              <a:rPr lang="sk-SK" b="1" dirty="0"/>
              <a:t>vápno </a:t>
            </a:r>
            <a:r>
              <a:rPr lang="sk-SK" dirty="0" smtClean="0"/>
              <a:t>= </a:t>
            </a:r>
            <a:r>
              <a:rPr lang="sk-SK" b="1" dirty="0" smtClean="0"/>
              <a:t>Ca(OH)</a:t>
            </a:r>
            <a:r>
              <a:rPr lang="sk-SK" b="1" baseline="-25000" dirty="0" smtClean="0"/>
              <a:t>2</a:t>
            </a:r>
            <a:endParaRPr lang="sk-SK" b="1" baseline="-25000" dirty="0"/>
          </a:p>
          <a:p>
            <a:r>
              <a:rPr lang="sk-SK" dirty="0" smtClean="0"/>
              <a:t>Tuhnutie malty – pomalá reakcia so vzdušným CO</a:t>
            </a:r>
            <a:r>
              <a:rPr lang="sk-SK" baseline="-25000" dirty="0" smtClean="0"/>
              <a:t>2</a:t>
            </a:r>
            <a:r>
              <a:rPr lang="sk-SK" dirty="0" smtClean="0"/>
              <a:t> a odparovanie vody: </a:t>
            </a:r>
          </a:p>
          <a:p>
            <a:pPr marL="0" indent="0" algn="ctr">
              <a:buNone/>
            </a:pPr>
            <a:r>
              <a:rPr lang="sk-SK" dirty="0" smtClean="0"/>
              <a:t>Ca(OH)</a:t>
            </a:r>
            <a:r>
              <a:rPr lang="sk-SK" baseline="-25000" dirty="0" smtClean="0"/>
              <a:t>2 </a:t>
            </a:r>
            <a:r>
              <a:rPr lang="sk-SK" dirty="0"/>
              <a:t>+ CO</a:t>
            </a:r>
            <a:r>
              <a:rPr lang="sk-SK" baseline="-25000" dirty="0"/>
              <a:t>2 </a:t>
            </a:r>
            <a:r>
              <a:rPr lang="sk-SK" dirty="0" smtClean="0">
                <a:latin typeface="Times New Roman"/>
                <a:cs typeface="Times New Roman"/>
              </a:rPr>
              <a:t>→ </a:t>
            </a:r>
            <a:r>
              <a:rPr lang="sk-SK" dirty="0"/>
              <a:t>CaCO</a:t>
            </a:r>
            <a:r>
              <a:rPr lang="sk-SK" baseline="-25000" dirty="0"/>
              <a:t>3</a:t>
            </a:r>
            <a:r>
              <a:rPr lang="sk-SK" dirty="0"/>
              <a:t> + H</a:t>
            </a:r>
            <a:r>
              <a:rPr lang="sk-SK" baseline="-25000" dirty="0"/>
              <a:t>2</a:t>
            </a:r>
            <a:r>
              <a:rPr lang="sk-SK" dirty="0"/>
              <a:t>O </a:t>
            </a:r>
          </a:p>
          <a:p>
            <a:endParaRPr lang="sk-SK" baseline="-25000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200" name="Picture 8" descr="Výsledok vyhľadávania obrázkov pre dopyt vápenný hydrá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37692" y="-90808"/>
            <a:ext cx="152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ýsledok vyhľadávania obrázkov pre dopyt vápenný hydr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212976"/>
            <a:ext cx="1676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Výsledok vyhľadávania obrázkov pre dopyt malta stavb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71347"/>
            <a:ext cx="3578746" cy="26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Výsledok vyhľadávania obrázkov pre dopyt omietk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164057"/>
            <a:ext cx="3096344" cy="20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Výsledok vyhľadávania obrázkov pre dopyt malta stav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3210"/>
            <a:ext cx="2527548" cy="18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3.5 The Rock Cycle – Physical Geography and Natural Disas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6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USADENÉ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typu zvetrávania: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ÚLOMKOVITÉ</a:t>
            </a:r>
            <a:r>
              <a:rPr lang="sk-SK" dirty="0" smtClean="0"/>
              <a:t>: mechanické zvetrávanie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ORGANOGÉNNE</a:t>
            </a:r>
            <a:r>
              <a:rPr lang="sk-SK" dirty="0" smtClean="0"/>
              <a:t>: odumieraním živých organizmov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CHEMOGÉNNE</a:t>
            </a:r>
            <a:r>
              <a:rPr lang="sk-SK" dirty="0" smtClean="0"/>
              <a:t>: chemickým pôsobením vody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Usadené horniny | Biológia pre 8. ročník základných škôl a 3. ročník  osemročných gymnáz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27784" cy="1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Užitočné diagramy uľahčujú klasifikovať sedimentárnych horn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660163"/>
            <a:ext cx="2561191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nlyOnePlanet Australia: Maria Isla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02652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851920" y="3501008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ORGANOGÉNNE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192" y="1700808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Vznikli zo schránok alebo tiel živých organizmov</a:t>
            </a: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PLYNNÉ		TEKUTÉ		TUHÉ</a:t>
            </a:r>
          </a:p>
          <a:p>
            <a:pPr marL="0" indent="0">
              <a:buNone/>
            </a:pP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UHLÍKOVÉ			VÁPENCOVÉ</a:t>
            </a: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dirty="0" smtClean="0"/>
              <a:t>			- vznikli odumieraním menších alebo väčších organizmov s vápenatou schránkou</a:t>
            </a:r>
          </a:p>
          <a:p>
            <a:pPr marL="0" indent="0">
              <a:buNone/>
            </a:pPr>
            <a:r>
              <a:rPr lang="sk-SK" dirty="0" smtClean="0"/>
              <a:t>Ich chemické zloženie je </a:t>
            </a:r>
            <a:r>
              <a:rPr lang="sk-SK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uhličitan vápenatý CaCO</a:t>
            </a:r>
            <a:r>
              <a:rPr lang="sk-SK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sk-SK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3286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 descr="Perla splnených prianí v skutočnej perlorodke | Extrashop.s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446" y="1176899"/>
            <a:ext cx="1954916" cy="11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Živočíchy s vápenatou schránkou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Mäkkýše:</a:t>
            </a:r>
          </a:p>
          <a:p>
            <a:pPr lvl="2"/>
            <a:r>
              <a:rPr lang="sk-SK" dirty="0" smtClean="0"/>
              <a:t>Lastúrniky</a:t>
            </a:r>
          </a:p>
          <a:p>
            <a:pPr lvl="2"/>
            <a:r>
              <a:rPr lang="sk-SK" dirty="0" smtClean="0"/>
              <a:t>Ulitníky</a:t>
            </a:r>
          </a:p>
          <a:p>
            <a:pPr lvl="2"/>
            <a:r>
              <a:rPr lang="sk-SK" dirty="0" smtClean="0"/>
              <a:t>Hlavonožce</a:t>
            </a:r>
          </a:p>
          <a:p>
            <a:r>
              <a:rPr lang="sk-SK" dirty="0" smtClean="0"/>
              <a:t>Koraly</a:t>
            </a:r>
          </a:p>
          <a:p>
            <a:r>
              <a:rPr lang="sk-SK" dirty="0" smtClean="0"/>
              <a:t>Kôrovce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Ostnatokožce</a:t>
            </a:r>
            <a:r>
              <a:rPr lang="sk-SK" dirty="0" smtClean="0"/>
              <a:t>: ježovky, hviezdovky</a:t>
            </a:r>
          </a:p>
          <a:p>
            <a:r>
              <a:rPr lang="sk-SK" dirty="0" smtClean="0"/>
              <a:t>Mikroskopický planktón: </a:t>
            </a:r>
            <a:r>
              <a:rPr lang="sk-SK" dirty="0" err="1" smtClean="0"/>
              <a:t>dierkavce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Výsledok vyhľadávania obrázkov pre dopyt foramini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327920" cy="2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Co bych si přála ? | Ruženin blo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5445" y="1066454"/>
            <a:ext cx="1485649" cy="14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Vek Zeme a skameneliny | Biológia pre 8. ročník základných škôl a 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001" y="1153876"/>
            <a:ext cx="1632351" cy="108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Blednutím trpí až 93 percent austrálskych koralov - Zem - Veda a ...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95322"/>
            <a:ext cx="2088232" cy="11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krab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228" y="2924944"/>
            <a:ext cx="2232248" cy="12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ježovk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956866"/>
            <a:ext cx="1440160" cy="15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hviezdica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061723"/>
            <a:ext cx="1581103" cy="13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sépia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868" y="1153876"/>
            <a:ext cx="1338844" cy="10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sépia kos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379" y="2082629"/>
            <a:ext cx="1335188" cy="7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jezovka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391745"/>
            <a:ext cx="1374227" cy="1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KORALOVÝ ÚTES, ATOL</a:t>
            </a:r>
            <a:endParaRPr lang="sk-SK" b="1" dirty="0"/>
          </a:p>
        </p:txBody>
      </p:sp>
      <p:pic>
        <p:nvPicPr>
          <p:cNvPr id="2050" name="Picture 2" descr="Výsledok vyhľadávania obrázkov pre dopyt koralovy ut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89242"/>
            <a:ext cx="4191917" cy="26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great ree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12804"/>
            <a:ext cx="4479949" cy="28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great ree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0" y="1171124"/>
            <a:ext cx="4750869" cy="25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ok vyhľadávania obrázkov pre dopyt atol island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0" y="3789040"/>
            <a:ext cx="4466128" cy="29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chalk sto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474"/>
            <a:ext cx="3065903" cy="22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KRIEDA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6851104" cy="2836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			CHALK</a:t>
            </a:r>
          </a:p>
          <a:p>
            <a:r>
              <a:rPr lang="sk-SK" dirty="0" smtClean="0"/>
              <a:t>Tvorená jednobunkovými živočíchmi s vápenatou schránkou - </a:t>
            </a:r>
            <a:r>
              <a:rPr lang="sk-SK" dirty="0" err="1" smtClean="0"/>
              <a:t>dierkavce</a:t>
            </a:r>
            <a:endParaRPr lang="sk-SK" dirty="0" smtClean="0"/>
          </a:p>
          <a:p>
            <a:r>
              <a:rPr lang="sk-SK" dirty="0" smtClean="0"/>
              <a:t>Biela pórovitá slabo spevnená hornina</a:t>
            </a:r>
          </a:p>
          <a:p>
            <a:r>
              <a:rPr lang="sk-SK" dirty="0" smtClean="0"/>
              <a:t>Zadržiava vodu – zdroje pitnej vody</a:t>
            </a:r>
          </a:p>
          <a:p>
            <a:r>
              <a:rPr lang="sk-SK" dirty="0" smtClean="0"/>
              <a:t>Môže sa v nej hromadiť aj ropa</a:t>
            </a:r>
          </a:p>
        </p:txBody>
      </p:sp>
      <p:pic>
        <p:nvPicPr>
          <p:cNvPr id="1030" name="Picture 6" descr="Výsledok vyhľadávania obrázkov pre dopyt chalk stone micr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5474"/>
            <a:ext cx="2740499" cy="20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chalk microphot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64" y="4434480"/>
            <a:ext cx="3024336" cy="22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chalk microphot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33823"/>
            <a:ext cx="3290462" cy="24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KRIEDA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1756792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Pevne drží, preto tvorí útesy – </a:t>
            </a:r>
            <a:r>
              <a:rPr lang="sk-SK" dirty="0" err="1" smtClean="0"/>
              <a:t>White</a:t>
            </a:r>
            <a:r>
              <a:rPr lang="sk-SK" dirty="0" smtClean="0"/>
              <a:t> </a:t>
            </a:r>
            <a:r>
              <a:rPr lang="sk-SK" dirty="0" err="1" smtClean="0"/>
              <a:t>Cliffs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Dover</a:t>
            </a:r>
            <a:endParaRPr lang="sk-SK" dirty="0" smtClean="0"/>
          </a:p>
          <a:p>
            <a:r>
              <a:rPr lang="sk-SK" dirty="0" smtClean="0"/>
              <a:t>Anglicko, Francúzsko, Belgicko, Holandsko, Dánsko, Nemecko</a:t>
            </a:r>
          </a:p>
        </p:txBody>
      </p:sp>
      <p:pic>
        <p:nvPicPr>
          <p:cNvPr id="5" name="Picture 4" descr="Výsledok vyhľadávania obrázkov pre dopyt chalk sto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656" y="2640590"/>
            <a:ext cx="2408445" cy="320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chalk cliff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104"/>
            <a:ext cx="3162697" cy="23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chalk cliff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272" y="4463703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ýsledok vyhľadávania obrázkov pre dopyt mapa zapadna europ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5" t="18972" b="38335"/>
          <a:stretch/>
        </p:blipFill>
        <p:spPr bwMode="auto">
          <a:xfrm>
            <a:off x="3707904" y="1992923"/>
            <a:ext cx="2597784" cy="22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278</Words>
  <Application>Microsoft Office PowerPoint</Application>
  <PresentationFormat>Prezentácia na obrazovke (4:3)</PresentationFormat>
  <Paragraphs>89</Paragraphs>
  <Slides>20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Prezentácia programu PowerPoint</vt:lpstr>
      <vt:lpstr>USADENÉ HORNINY</vt:lpstr>
      <vt:lpstr>Prezentácia programu PowerPoint</vt:lpstr>
      <vt:lpstr>USADENÉ HORNINY</vt:lpstr>
      <vt:lpstr>ORGANOGÉNNE HORNINY</vt:lpstr>
      <vt:lpstr>Živočíchy s vápenatou schránkou</vt:lpstr>
      <vt:lpstr>KORALOVÝ ÚTES, ATOL</vt:lpstr>
      <vt:lpstr>KRIEDA</vt:lpstr>
      <vt:lpstr>KRIEDA</vt:lpstr>
      <vt:lpstr>Prezentácia programu PowerPoint</vt:lpstr>
      <vt:lpstr>VÁPENEC</vt:lpstr>
      <vt:lpstr>Prezentácia programu PowerPoint</vt:lpstr>
      <vt:lpstr>VÁPENEC NA SLOVENSKU</vt:lpstr>
      <vt:lpstr>Prezentácia programu PowerPoint</vt:lpstr>
      <vt:lpstr>ŤAŽBA VÁPENCA</vt:lpstr>
      <vt:lpstr>VÁPENEC - VYUŽITIE</vt:lpstr>
      <vt:lpstr>VÁPENKA</vt:lpstr>
      <vt:lpstr>SPRACOVANIE VÁPENCA</vt:lpstr>
      <vt:lpstr>MALTA 1</vt:lpstr>
      <vt:lpstr>MALTA 2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USADENÉ HORNINY</dc:title>
  <dc:creator>Katka Radvanska</dc:creator>
  <cp:lastModifiedBy>Katka Radvanská</cp:lastModifiedBy>
  <cp:revision>93</cp:revision>
  <dcterms:created xsi:type="dcterms:W3CDTF">2021-02-07T18:47:26Z</dcterms:created>
  <dcterms:modified xsi:type="dcterms:W3CDTF">2021-02-15T06:43:44Z</dcterms:modified>
</cp:coreProperties>
</file>