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4" r:id="rId7"/>
    <p:sldId id="260" r:id="rId8"/>
    <p:sldId id="262" r:id="rId9"/>
    <p:sldId id="267" r:id="rId10"/>
    <p:sldId id="268" r:id="rId11"/>
    <p:sldId id="265" r:id="rId12"/>
    <p:sldId id="266" r:id="rId13"/>
    <p:sldId id="261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6" y="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5BD4-6F3B-4CDA-9939-364CAF1D6515}" type="datetimeFigureOut">
              <a:rPr lang="sk-SK" smtClean="0"/>
              <a:t>21. 11. 2019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C099-E186-4674-B5E7-7B76DCA839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667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5BD4-6F3B-4CDA-9939-364CAF1D6515}" type="datetimeFigureOut">
              <a:rPr lang="sk-SK" smtClean="0"/>
              <a:t>21. 11. 2019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C099-E186-4674-B5E7-7B76DCA839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01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5BD4-6F3B-4CDA-9939-364CAF1D6515}" type="datetimeFigureOut">
              <a:rPr lang="sk-SK" smtClean="0"/>
              <a:t>21. 11. 2019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C099-E186-4674-B5E7-7B76DCA839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568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5BD4-6F3B-4CDA-9939-364CAF1D6515}" type="datetimeFigureOut">
              <a:rPr lang="sk-SK" smtClean="0"/>
              <a:t>21. 11. 2019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C099-E186-4674-B5E7-7B76DCA839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3979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5BD4-6F3B-4CDA-9939-364CAF1D6515}" type="datetimeFigureOut">
              <a:rPr lang="sk-SK" smtClean="0"/>
              <a:t>21. 11. 2019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C099-E186-4674-B5E7-7B76DCA839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490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5BD4-6F3B-4CDA-9939-364CAF1D6515}" type="datetimeFigureOut">
              <a:rPr lang="sk-SK" smtClean="0"/>
              <a:t>21. 11. 2019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C099-E186-4674-B5E7-7B76DCA839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9257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5BD4-6F3B-4CDA-9939-364CAF1D6515}" type="datetimeFigureOut">
              <a:rPr lang="sk-SK" smtClean="0"/>
              <a:t>21. 11. 2019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C099-E186-4674-B5E7-7B76DCA839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256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5BD4-6F3B-4CDA-9939-364CAF1D6515}" type="datetimeFigureOut">
              <a:rPr lang="sk-SK" smtClean="0"/>
              <a:t>21. 11. 2019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C099-E186-4674-B5E7-7B76DCA839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305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5BD4-6F3B-4CDA-9939-364CAF1D6515}" type="datetimeFigureOut">
              <a:rPr lang="sk-SK" smtClean="0"/>
              <a:t>21. 11. 2019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C099-E186-4674-B5E7-7B76DCA839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6769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5BD4-6F3B-4CDA-9939-364CAF1D6515}" type="datetimeFigureOut">
              <a:rPr lang="sk-SK" smtClean="0"/>
              <a:t>21. 11. 2019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C099-E186-4674-B5E7-7B76DCA839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379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5BD4-6F3B-4CDA-9939-364CAF1D6515}" type="datetimeFigureOut">
              <a:rPr lang="sk-SK" smtClean="0"/>
              <a:t>21. 11. 2019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C099-E186-4674-B5E7-7B76DCA839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081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C5BD4-6F3B-4CDA-9939-364CAF1D6515}" type="datetimeFigureOut">
              <a:rPr lang="sk-SK" smtClean="0"/>
              <a:t>21. 11. 2019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FC099-E186-4674-B5E7-7B76DCA839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888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planetavedomosti.iedu.sk/page.php/resources/view_all?id=destilacia_destilacny_proces_frakcna_ropy_krakovanie_oktanove_cislo_benzinu_povod_reformacia_ropa_tazba_page4&amp;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KEbjBf_u3s" TargetMode="External"/><Relationship Id="rId2" Type="http://schemas.openxmlformats.org/officeDocument/2006/relationships/hyperlink" Target="https://www.youtube.com/watch?v=IoZXfAm6rF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19No0UeYHQ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nafta.sk/sk/galeri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ROPA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err="1" smtClean="0"/>
              <a:t>Oil</a:t>
            </a:r>
            <a:r>
              <a:rPr lang="sk-SK" dirty="0" smtClean="0"/>
              <a:t>, </a:t>
            </a:r>
            <a:r>
              <a:rPr lang="sk-SK" dirty="0" err="1" smtClean="0"/>
              <a:t>petroleum</a:t>
            </a:r>
            <a:r>
              <a:rPr lang="sk-SK" dirty="0" smtClean="0"/>
              <a:t>, </a:t>
            </a:r>
            <a:r>
              <a:rPr lang="sk-SK" dirty="0" err="1" smtClean="0"/>
              <a:t>crude</a:t>
            </a:r>
            <a:r>
              <a:rPr lang="sk-SK" dirty="0" smtClean="0"/>
              <a:t> </a:t>
            </a:r>
            <a:r>
              <a:rPr lang="sk-SK" dirty="0" err="1" smtClean="0"/>
              <a:t>oil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81759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hlinkClick r:id="rId2"/>
              </a:rPr>
              <a:t>http://planetavedomosti.iedu.sk/page.php/resources/view_all?id=destilacia_destilacny_proces_frakcna_ropy_krakovanie_oktanove_cislo_benzinu_povod_reformacia_ropa_tazba_page4&amp;1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71367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170" name="Picture 2" descr="Destilacia r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4694"/>
            <a:ext cx="8357418" cy="587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827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FRAKCIE ROPY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b="1" dirty="0" smtClean="0">
                <a:effectLst/>
              </a:rPr>
              <a:t>Zemný plyn </a:t>
            </a:r>
            <a:r>
              <a:rPr lang="sk-SK" dirty="0" smtClean="0">
                <a:effectLst/>
              </a:rPr>
              <a:t>– metán, etán</a:t>
            </a:r>
          </a:p>
          <a:p>
            <a:r>
              <a:rPr lang="sk-SK" b="1" dirty="0" smtClean="0"/>
              <a:t>LPG</a:t>
            </a:r>
            <a:r>
              <a:rPr lang="sk-SK" dirty="0" smtClean="0"/>
              <a:t> – propán, bután</a:t>
            </a:r>
            <a:endParaRPr lang="sk-SK" dirty="0" smtClean="0">
              <a:effectLst/>
            </a:endParaRPr>
          </a:p>
          <a:p>
            <a:r>
              <a:rPr lang="sk-SK" b="1" dirty="0" smtClean="0">
                <a:effectLst/>
              </a:rPr>
              <a:t>Benzín </a:t>
            </a:r>
            <a:r>
              <a:rPr lang="sk-SK" dirty="0" smtClean="0">
                <a:effectLst/>
              </a:rPr>
              <a:t>– pohonná látka C</a:t>
            </a:r>
            <a:r>
              <a:rPr lang="sk-SK" baseline="-25000" dirty="0"/>
              <a:t>5</a:t>
            </a:r>
            <a:r>
              <a:rPr lang="sk-SK" dirty="0" smtClean="0">
                <a:effectLst/>
              </a:rPr>
              <a:t> – C</a:t>
            </a:r>
            <a:r>
              <a:rPr lang="sk-SK" baseline="-25000" dirty="0" smtClean="0"/>
              <a:t>10</a:t>
            </a:r>
            <a:endParaRPr lang="sk-SK" dirty="0" smtClean="0">
              <a:effectLst/>
            </a:endParaRPr>
          </a:p>
          <a:p>
            <a:r>
              <a:rPr lang="sk-SK" b="1" dirty="0" smtClean="0">
                <a:effectLst/>
              </a:rPr>
              <a:t>Petrolej </a:t>
            </a:r>
            <a:r>
              <a:rPr lang="sk-SK" dirty="0" smtClean="0">
                <a:effectLst/>
              </a:rPr>
              <a:t>– spracúva sa ďalej, náplň do </a:t>
            </a:r>
            <a:r>
              <a:rPr lang="sk-SK" dirty="0"/>
              <a:t>lámp </a:t>
            </a:r>
            <a:r>
              <a:rPr lang="sk-SK" sz="2200" dirty="0" smtClean="0"/>
              <a:t>C</a:t>
            </a:r>
            <a:r>
              <a:rPr lang="sk-SK" sz="2200" baseline="-25000" dirty="0" smtClean="0"/>
              <a:t>10</a:t>
            </a:r>
            <a:r>
              <a:rPr lang="sk-SK" sz="2200" dirty="0" smtClean="0"/>
              <a:t> </a:t>
            </a:r>
            <a:r>
              <a:rPr lang="sk-SK" sz="2200" dirty="0"/>
              <a:t>– </a:t>
            </a:r>
            <a:r>
              <a:rPr lang="sk-SK" sz="2200" dirty="0" smtClean="0"/>
              <a:t>C</a:t>
            </a:r>
            <a:r>
              <a:rPr lang="sk-SK" sz="2200" baseline="-25000" dirty="0" smtClean="0"/>
              <a:t>15</a:t>
            </a:r>
            <a:endParaRPr lang="sk-SK" dirty="0"/>
          </a:p>
          <a:p>
            <a:r>
              <a:rPr lang="sk-SK" b="1" dirty="0" smtClean="0">
                <a:effectLst/>
              </a:rPr>
              <a:t>Plynový olej = nafta </a:t>
            </a:r>
            <a:r>
              <a:rPr lang="sk-SK" dirty="0" smtClean="0">
                <a:effectLst/>
              </a:rPr>
              <a:t>– pohonná látka </a:t>
            </a:r>
            <a:r>
              <a:rPr lang="sk-SK" dirty="0" smtClean="0">
                <a:effectLst/>
              </a:rPr>
              <a:t>C</a:t>
            </a:r>
            <a:r>
              <a:rPr lang="sk-SK" baseline="-25000" dirty="0" smtClean="0"/>
              <a:t>10</a:t>
            </a:r>
            <a:r>
              <a:rPr lang="sk-SK" dirty="0" smtClean="0">
                <a:effectLst/>
              </a:rPr>
              <a:t> </a:t>
            </a:r>
            <a:r>
              <a:rPr lang="sk-SK" dirty="0" smtClean="0">
                <a:effectLst/>
              </a:rPr>
              <a:t>– </a:t>
            </a:r>
            <a:r>
              <a:rPr lang="sk-SK" dirty="0" smtClean="0">
                <a:effectLst/>
              </a:rPr>
              <a:t>C</a:t>
            </a:r>
            <a:r>
              <a:rPr lang="sk-SK" baseline="-25000" dirty="0" smtClean="0"/>
              <a:t>20</a:t>
            </a:r>
            <a:endParaRPr lang="sk-SK" dirty="0"/>
          </a:p>
          <a:p>
            <a:r>
              <a:rPr lang="sk-SK" b="1" dirty="0" smtClean="0">
                <a:effectLst/>
              </a:rPr>
              <a:t>Parafín </a:t>
            </a:r>
            <a:r>
              <a:rPr lang="sk-SK" dirty="0" smtClean="0">
                <a:effectLst/>
              </a:rPr>
              <a:t>– sviečky, leštidlá</a:t>
            </a:r>
          </a:p>
          <a:p>
            <a:r>
              <a:rPr lang="sk-SK" b="1" dirty="0" smtClean="0">
                <a:effectLst/>
              </a:rPr>
              <a:t>Mazacie oleje </a:t>
            </a:r>
            <a:r>
              <a:rPr lang="sk-SK" dirty="0" smtClean="0">
                <a:effectLst/>
              </a:rPr>
              <a:t>– mazanie strojov C</a:t>
            </a:r>
            <a:r>
              <a:rPr lang="sk-SK" baseline="-25000" dirty="0"/>
              <a:t>15</a:t>
            </a:r>
            <a:r>
              <a:rPr lang="sk-SK" dirty="0" smtClean="0">
                <a:effectLst/>
              </a:rPr>
              <a:t> – C</a:t>
            </a:r>
            <a:r>
              <a:rPr lang="sk-SK" baseline="-25000" dirty="0" smtClean="0"/>
              <a:t>17</a:t>
            </a:r>
            <a:endParaRPr lang="sk-SK" dirty="0"/>
          </a:p>
          <a:p>
            <a:r>
              <a:rPr lang="sk-SK" b="1" dirty="0" smtClean="0"/>
              <a:t>Mazut</a:t>
            </a:r>
            <a:r>
              <a:rPr lang="sk-SK" dirty="0" smtClean="0"/>
              <a:t> – ťažké vykurovacie oleje </a:t>
            </a:r>
          </a:p>
          <a:p>
            <a:r>
              <a:rPr lang="sk-SK" b="1" dirty="0" smtClean="0">
                <a:effectLst/>
              </a:rPr>
              <a:t>Asfalt </a:t>
            </a:r>
            <a:r>
              <a:rPr lang="sk-SK" dirty="0" smtClean="0">
                <a:effectLst/>
              </a:rPr>
              <a:t>– povrch ciest</a:t>
            </a:r>
            <a:r>
              <a:rPr lang="sk-SK" smtClean="0">
                <a:effectLst/>
              </a:rPr>
              <a:t>, </a:t>
            </a:r>
            <a:r>
              <a:rPr lang="sk-SK" smtClean="0">
                <a:effectLst/>
              </a:rPr>
              <a:t>chodníkov od </a:t>
            </a:r>
            <a:r>
              <a:rPr lang="sk-SK" dirty="0" smtClean="0">
                <a:effectLst/>
              </a:rPr>
              <a:t>C</a:t>
            </a:r>
            <a:r>
              <a:rPr lang="sk-SK" baseline="-25000" dirty="0" smtClean="0">
                <a:effectLst/>
              </a:rPr>
              <a:t>35</a:t>
            </a:r>
            <a:endParaRPr lang="sk-SK" baseline="-25000" dirty="0"/>
          </a:p>
        </p:txBody>
      </p:sp>
    </p:spTree>
    <p:extLst>
      <p:ext uri="{BB962C8B-B14F-4D97-AF65-F5344CB8AC3E}">
        <p14:creationId xmlns:p14="http://schemas.microsoft.com/office/powerpoint/2010/main" val="3976932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/>
              <a:t>Ropa</a:t>
            </a:r>
          </a:p>
          <a:p>
            <a:r>
              <a:rPr lang="sk-SK" u="sng" dirty="0">
                <a:hlinkClick r:id="rId2"/>
              </a:rPr>
              <a:t>https://www.youtube.com/watch?v=IoZXfAm6rF0</a:t>
            </a:r>
            <a:r>
              <a:rPr lang="sk-SK" dirty="0"/>
              <a:t> </a:t>
            </a:r>
          </a:p>
          <a:p>
            <a:r>
              <a:rPr lang="sk-SK" dirty="0"/>
              <a:t> </a:t>
            </a:r>
          </a:p>
          <a:p>
            <a:endParaRPr lang="sk-SK" dirty="0"/>
          </a:p>
          <a:p>
            <a:r>
              <a:rPr lang="sk-SK" dirty="0"/>
              <a:t>Rafinéria </a:t>
            </a:r>
            <a:r>
              <a:rPr lang="sk-SK" dirty="0" err="1"/>
              <a:t>Schwechat</a:t>
            </a:r>
            <a:endParaRPr lang="sk-SK" dirty="0"/>
          </a:p>
          <a:p>
            <a:r>
              <a:rPr lang="sk-SK" u="sng" dirty="0">
                <a:hlinkClick r:id="rId3"/>
              </a:rPr>
              <a:t>https://www.youtube.com/watch?v=9KEbjBf_u3s</a:t>
            </a:r>
            <a:endParaRPr lang="sk-SK" dirty="0"/>
          </a:p>
          <a:p>
            <a:r>
              <a:rPr lang="sk-SK" dirty="0"/>
              <a:t> </a:t>
            </a:r>
          </a:p>
          <a:p>
            <a:r>
              <a:rPr lang="sk-SK" u="sng" dirty="0"/>
              <a:t>Starodávny film</a:t>
            </a:r>
            <a:endParaRPr lang="sk-SK" dirty="0"/>
          </a:p>
          <a:p>
            <a:r>
              <a:rPr lang="sk-SK" u="sng" dirty="0">
                <a:hlinkClick r:id="rId4"/>
              </a:rPr>
              <a:t>https://www.youtube.com/watch?v=19No0UeYHQg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2769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ROPA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Horľavá zmes uhľovodíkov</a:t>
            </a:r>
          </a:p>
          <a:p>
            <a:r>
              <a:rPr lang="sk-SK" dirty="0" smtClean="0"/>
              <a:t>8 km pod zemským </a:t>
            </a:r>
            <a:r>
              <a:rPr lang="sk-SK" dirty="0" smtClean="0"/>
              <a:t>povrchom, </a:t>
            </a:r>
            <a:r>
              <a:rPr lang="sk-SK" dirty="0" smtClean="0"/>
              <a:t>od prvohôr</a:t>
            </a:r>
          </a:p>
          <a:p>
            <a:r>
              <a:rPr lang="sk-SK" dirty="0" smtClean="0"/>
              <a:t>V nepriepustných ílovitých vrstvách</a:t>
            </a:r>
          </a:p>
          <a:p>
            <a:r>
              <a:rPr lang="sk-SK" dirty="0" smtClean="0"/>
              <a:t>Vznikla rozkladom morského planktónu bez prístupu vzduchu v plytkých moriach</a:t>
            </a:r>
          </a:p>
          <a:p>
            <a:r>
              <a:rPr lang="sk-SK" dirty="0" smtClean="0"/>
              <a:t>Planktón </a:t>
            </a:r>
            <a:r>
              <a:rPr lang="sk-SK" dirty="0" smtClean="0">
                <a:sym typeface="Wingdings" panose="05000000000000000000" pitchFamily="2" charset="2"/>
              </a:rPr>
              <a:t> </a:t>
            </a:r>
            <a:r>
              <a:rPr lang="sk-SK" dirty="0" smtClean="0"/>
              <a:t>usádza sa na dne </a:t>
            </a:r>
            <a:r>
              <a:rPr lang="sk-SK" dirty="0" smtClean="0">
                <a:sym typeface="Wingdings" panose="05000000000000000000" pitchFamily="2" charset="2"/>
              </a:rPr>
              <a:t> </a:t>
            </a:r>
            <a:r>
              <a:rPr lang="sk-SK" dirty="0" smtClean="0"/>
              <a:t>hnijúce bahno </a:t>
            </a:r>
            <a:r>
              <a:rPr lang="sk-SK" dirty="0" smtClean="0">
                <a:sym typeface="Wingdings" panose="05000000000000000000" pitchFamily="2" charset="2"/>
              </a:rPr>
              <a:t> </a:t>
            </a:r>
            <a:r>
              <a:rPr lang="sk-SK" dirty="0" smtClean="0"/>
              <a:t>ropa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12577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417268"/>
            <a:ext cx="8229600" cy="1708895"/>
          </a:xfrm>
        </p:spPr>
        <p:txBody>
          <a:bodyPr>
            <a:normAutofit fontScale="55000" lnSpcReduction="20000"/>
          </a:bodyPr>
          <a:lstStyle/>
          <a:p>
            <a:r>
              <a:rPr lang="sk-SK" dirty="0" smtClean="0"/>
              <a:t>http://planetavedomosti.iedu.sk/page.php/resources/view_all?id=destilacia_destilacny_proces_frakcna_ropy_krakovanie_oktanove_cislo_benzinu_povod_reformacia_ropa_tazba_page0&amp;RelayState=http%253A%252F%252Fplanetavedomosti.iedu.sk%252Findex.php%252Fsearch%252Fresults%252F61._Ropa_ako_zdroj_uh%2525C4%2525BEovod%2525C3%2525ADkov%252C1%252C0%252C157%253B400%253B475%252C0%252C25%252C1%252Ctn%252C1.html&amp;1   </a:t>
            </a:r>
            <a:endParaRPr lang="sk-SK" dirty="0"/>
          </a:p>
        </p:txBody>
      </p:sp>
      <p:pic>
        <p:nvPicPr>
          <p:cNvPr id="2050" name="Picture 2" descr="https://upload.wikimedia.org/wikipedia/commons/thumb/8/81/Structural_Trap_%28Anticlinal%29.svg/1920px-Structural_Trap_%28Anticlinal%29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27384"/>
            <a:ext cx="680604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510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https://upload.wikimedia.org/wikipedia/commons/d/d9/Types_of_offshore_oil_and_gas_structu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05064"/>
            <a:ext cx="659056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ro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054" y="72008"/>
            <a:ext cx="592027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13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 descr="https://upload.wikimedia.org/wikipedia/commons/thumb/8/8b/Pumpjacks_in_Ishimbay.jpg/1280px-Pumpjacks_in_Ishimb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91600" cy="67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522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1080120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Nafta Gbely</a:t>
            </a:r>
          </a:p>
          <a:p>
            <a:r>
              <a:rPr lang="sk-SK" dirty="0" smtClean="0">
                <a:hlinkClick r:id="rId2"/>
              </a:rPr>
              <a:t>https://www.nafta.sk/sk/galeria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6146" name="Picture 2" descr="Výsledok vyhľadávania obrázkov pre dopyt ropa záhor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9771"/>
            <a:ext cx="7344816" cy="550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885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 descr="D:\Fotky\Dášenka a Alenka a Zuzanka\2018\03 Marec\3.-10.3.2018 Lyžovačka\2018-03-10 10.39.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4248472" cy="566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Fotky\Dášenka a Alenka a Zuzanka\2018\03 Marec\3.-10.3.2018 Lyžovačka\2018-03-10 10.39.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300967" cy="573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665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 descr="D:\Fotky\Dášenka a Alenka a Zuzanka\2018\03 Marec\3.-10.3.2018 Lyžovačka\2018-03-10 10.39.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996144" cy="53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Fotky\Dášenka a Alenka a Zuzanka\2018\03 Marec\3.-10.3.2018 Lyžovačka\2018-03-10 10.39.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321" y="908720"/>
            <a:ext cx="4001855" cy="533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386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Rafinéria ropy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194" name="Picture 2" descr="Výsledok vyhľadávania obrázkov pre dopyt rafiné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77" y="2060848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Výsledok vyhľadávania obrázkov pre dopyt slovna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6" descr="Výsledok vyhľadávania obrázkov pre dopyt slovnaf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8" descr="Výsledok vyhľadávania obrázkov pre dopyt slovnaf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202" name="Picture 10" descr="Súvisiaci obráz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820"/>
            <a:ext cx="1728902" cy="168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Výsledok vyhľadávania obrázkov pre dopyt om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0" y="7937"/>
            <a:ext cx="2581571" cy="183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16038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131</Words>
  <Application>Microsoft Office PowerPoint</Application>
  <PresentationFormat>Prezentácia na obrazovke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ROPA</vt:lpstr>
      <vt:lpstr>ROPA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Rafinéria ropy</vt:lpstr>
      <vt:lpstr>Prezentácia programu PowerPoint</vt:lpstr>
      <vt:lpstr>Prezentácia programu PowerPoint</vt:lpstr>
      <vt:lpstr>FRAKCIE ROPY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ROPA</dc:title>
  <dc:creator>Katka Radvanská</dc:creator>
  <cp:lastModifiedBy>Katka Radvanska</cp:lastModifiedBy>
  <cp:revision>8</cp:revision>
  <dcterms:created xsi:type="dcterms:W3CDTF">2019-11-21T04:41:56Z</dcterms:created>
  <dcterms:modified xsi:type="dcterms:W3CDTF">2019-11-21T07:24:35Z</dcterms:modified>
</cp:coreProperties>
</file>