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70" r:id="rId5"/>
    <p:sldId id="263" r:id="rId6"/>
    <p:sldId id="264" r:id="rId7"/>
    <p:sldId id="269" r:id="rId8"/>
    <p:sldId id="266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108" y="-3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0081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9177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47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05009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583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498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111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54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953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171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022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67A3-48B1-4CE0-83F0-A5AC8604D30A}" type="datetimeFigureOut">
              <a:rPr lang="sk-SK" smtClean="0"/>
              <a:t>14. 12. 2021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5A518-9FC8-42EE-8B44-8888571FED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597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neraly horniny - Martin | Bazoš.s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7"/>
          <a:stretch/>
        </p:blipFill>
        <p:spPr bwMode="auto">
          <a:xfrm>
            <a:off x="-14169" y="0"/>
            <a:ext cx="9178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2130425"/>
            <a:ext cx="3528392" cy="1470025"/>
          </a:xfrm>
        </p:spPr>
        <p:txBody>
          <a:bodyPr/>
          <a:lstStyle/>
          <a:p>
            <a:r>
              <a:rPr lang="sk-SK" b="1" dirty="0" smtClean="0"/>
              <a:t>HORNINY A MINERÁLY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696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PREMENENÉ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Vznikli tak, že horniny sa dostali do hĺbky a pôsobením tlaku a tepla zmenili svoju štruktúru</a:t>
            </a:r>
          </a:p>
          <a:p>
            <a:r>
              <a:rPr lang="sk-SK" dirty="0" smtClean="0"/>
              <a:t>Často sú vrstevnato usporiadané</a:t>
            </a:r>
          </a:p>
          <a:p>
            <a:r>
              <a:rPr lang="sk-SK" dirty="0" err="1" smtClean="0"/>
              <a:t>Fylit</a:t>
            </a:r>
            <a:r>
              <a:rPr lang="sk-SK" dirty="0" smtClean="0"/>
              <a:t>, </a:t>
            </a:r>
            <a:r>
              <a:rPr lang="sk-SK" dirty="0" err="1" smtClean="0"/>
              <a:t>svor</a:t>
            </a:r>
            <a:r>
              <a:rPr lang="sk-SK" dirty="0" smtClean="0"/>
              <a:t>, rula, bridlica, mramor, grafit, magnetit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2" name="Picture 2" descr="Relów | Mapio.ne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370270"/>
            <a:ext cx="3272880" cy="245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neiss Rock: Definition, Uses &amp; Formation | Stud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781" y="4513456"/>
            <a:ext cx="304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1907704" y="634997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RULA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8172400" y="3923928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BRIDLICA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746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C:\Users\zuzka\Pictures\premena-hornín.jpg"/>
          <p:cNvPicPr>
            <a:picLocks noChangeAspect="1" noChangeArrowheads="1"/>
          </p:cNvPicPr>
          <p:nvPr/>
        </p:nvPicPr>
        <p:blipFill>
          <a:blip r:embed="rId2" cstate="print"/>
          <a:srcRect t="43780" r="34229" b="9601"/>
          <a:stretch>
            <a:fillRect/>
          </a:stretch>
        </p:blipFill>
        <p:spPr bwMode="auto">
          <a:xfrm>
            <a:off x="755576" y="1556792"/>
            <a:ext cx="7893633" cy="335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9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 descr="To, jaké minerály a horniny při přeměně vznikají, záleží na tom, jaká hornina se přeměňuje a na jejím chemickém složení."/>
          <p:cNvPicPr>
            <a:picLocks noChangeAspect="1" noChangeArrowheads="1"/>
          </p:cNvPicPr>
          <p:nvPr/>
        </p:nvPicPr>
        <p:blipFill>
          <a:blip r:embed="rId2" cstate="print"/>
          <a:srcRect t="7369"/>
          <a:stretch>
            <a:fillRect/>
          </a:stretch>
        </p:blipFill>
        <p:spPr bwMode="auto">
          <a:xfrm>
            <a:off x="36512" y="764704"/>
            <a:ext cx="9144000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46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HORNINY A MINERÁLY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Neživé prírodniny</a:t>
            </a:r>
          </a:p>
          <a:p>
            <a:r>
              <a:rPr lang="sk-SK" dirty="0" err="1" smtClean="0"/>
              <a:t>Rocks</a:t>
            </a:r>
            <a:r>
              <a:rPr lang="sk-SK" dirty="0" smtClean="0"/>
              <a:t> and </a:t>
            </a:r>
            <a:r>
              <a:rPr lang="sk-SK" dirty="0" err="1" smtClean="0"/>
              <a:t>minerals</a:t>
            </a:r>
            <a:endParaRPr lang="sk-SK" dirty="0" smtClean="0"/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MINERÁL = NERAST</a:t>
            </a:r>
          </a:p>
          <a:p>
            <a:r>
              <a:rPr lang="sk-SK" dirty="0" smtClean="0"/>
              <a:t>Homogénna neživá prírodnina, čistá chemická zlúčenina, dá sa napísať vzorcom, kryštalizuje</a:t>
            </a:r>
          </a:p>
          <a:p>
            <a:pPr marL="0" indent="0" algn="ctr">
              <a:buNone/>
            </a:pPr>
            <a:r>
              <a:rPr lang="sk-SK" b="1" dirty="0" smtClean="0">
                <a:solidFill>
                  <a:srgbClr val="0070C0"/>
                </a:solidFill>
              </a:rPr>
              <a:t>HORNINA</a:t>
            </a:r>
          </a:p>
          <a:p>
            <a:r>
              <a:rPr lang="sk-SK" dirty="0" smtClean="0"/>
              <a:t>Homogénna, ale často heterogénna prírodnina, tvorená viacerými minerálmi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4005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3 skupiny hornín: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VYVRETÉ HORNINY</a:t>
            </a:r>
          </a:p>
          <a:p>
            <a:pPr marL="514350" indent="-514350">
              <a:buFont typeface="+mj-lt"/>
              <a:buAutoNum type="arabicPeriod"/>
            </a:pPr>
            <a:endParaRPr lang="sk-SK" b="1" dirty="0" smtClean="0"/>
          </a:p>
          <a:p>
            <a:pPr marL="514350" indent="-514350">
              <a:buFont typeface="+mj-lt"/>
              <a:buAutoNum type="arabicPeriod"/>
            </a:pPr>
            <a:endParaRPr lang="sk-SK" b="1" dirty="0" smtClean="0"/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USADENÉ HORNINY</a:t>
            </a:r>
          </a:p>
          <a:p>
            <a:pPr marL="514350" indent="-514350">
              <a:buFont typeface="+mj-lt"/>
              <a:buAutoNum type="arabicPeriod"/>
            </a:pPr>
            <a:endParaRPr lang="sk-SK" b="1" dirty="0" smtClean="0"/>
          </a:p>
          <a:p>
            <a:pPr marL="514350" indent="-514350">
              <a:buFont typeface="+mj-lt"/>
              <a:buAutoNum type="arabicPeriod"/>
            </a:pPr>
            <a:endParaRPr lang="sk-SK" b="1" dirty="0" smtClean="0"/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PREMENENÉ HORNINY</a:t>
            </a:r>
            <a:endParaRPr lang="sk-SK" b="1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5076056" y="1988840"/>
            <a:ext cx="3898776" cy="42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lphaLcPeriod"/>
            </a:pPr>
            <a:r>
              <a:rPr lang="sk-SK" sz="2800" dirty="0" smtClean="0"/>
              <a:t>Hlbinné – z magmy</a:t>
            </a:r>
          </a:p>
          <a:p>
            <a:pPr marL="514350" indent="-514350">
              <a:buFont typeface="+mj-lt"/>
              <a:buAutoNum type="alphaLcPeriod"/>
            </a:pPr>
            <a:r>
              <a:rPr lang="sk-SK" sz="2800" dirty="0" err="1" smtClean="0"/>
              <a:t>Výlevné</a:t>
            </a:r>
            <a:r>
              <a:rPr lang="sk-SK" sz="2800" dirty="0" smtClean="0"/>
              <a:t> – z lávy</a:t>
            </a:r>
          </a:p>
          <a:p>
            <a:pPr marL="514350" indent="-514350">
              <a:buFont typeface="+mj-lt"/>
              <a:buAutoNum type="alphaLcPeriod"/>
            </a:pPr>
            <a:endParaRPr lang="sk-SK" sz="2800" dirty="0" smtClean="0"/>
          </a:p>
          <a:p>
            <a:pPr marL="514350" indent="-514350">
              <a:buFont typeface="+mj-lt"/>
              <a:buAutoNum type="alphaLcPeriod"/>
            </a:pPr>
            <a:endParaRPr lang="sk-SK" sz="2800" dirty="0"/>
          </a:p>
          <a:p>
            <a:pPr marL="514350" indent="-514350">
              <a:buFont typeface="+mj-lt"/>
              <a:buAutoNum type="alphaLcPeriod"/>
            </a:pPr>
            <a:r>
              <a:rPr lang="sk-SK" sz="2800" dirty="0" smtClean="0"/>
              <a:t>Spevnené </a:t>
            </a:r>
          </a:p>
          <a:p>
            <a:pPr marL="514350" indent="-514350">
              <a:buFont typeface="+mj-lt"/>
              <a:buAutoNum type="alphaLcPeriod"/>
            </a:pPr>
            <a:r>
              <a:rPr lang="sk-SK" sz="2800" dirty="0" smtClean="0"/>
              <a:t>Nespevnené </a:t>
            </a:r>
          </a:p>
          <a:p>
            <a:pPr marL="514350" indent="-514350">
              <a:buFont typeface="+mj-lt"/>
              <a:buAutoNum type="alphaLcPeriod"/>
            </a:pPr>
            <a:endParaRPr lang="sk-SK" sz="2800" dirty="0" smtClean="0"/>
          </a:p>
          <a:p>
            <a:pPr marL="514350" indent="-514350">
              <a:buFont typeface="+mj-lt"/>
              <a:buAutoNum type="alphaLcPeriod"/>
            </a:pPr>
            <a:endParaRPr lang="sk-SK" sz="2800" dirty="0" smtClean="0"/>
          </a:p>
          <a:p>
            <a:pPr marL="514350" indent="-514350">
              <a:buFont typeface="+mj-lt"/>
              <a:buAutoNum type="alphaLcPeriod"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1399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26" name="Picture 2" descr="3.5 The Rock Cycle – Physical Geography and Natural Disaster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576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dirty="0" smtClean="0"/>
              <a:t>HORNINOTVORNÝ CYKLUS</a:t>
            </a:r>
            <a:endParaRPr lang="sk-SK" dirty="0"/>
          </a:p>
        </p:txBody>
      </p:sp>
      <p:pic>
        <p:nvPicPr>
          <p:cNvPr id="1026" name="Picture 2" descr="The Rock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400600" cy="5264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6452592" y="1261260"/>
            <a:ext cx="12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sk-SK" dirty="0"/>
              <a:t>USADENÉ HORNINY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395536" y="4362333"/>
            <a:ext cx="1422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FF0000"/>
                </a:solidFill>
              </a:rPr>
              <a:t>VYVRETÉ</a:t>
            </a:r>
          </a:p>
          <a:p>
            <a:pPr algn="ctr"/>
            <a:r>
              <a:rPr lang="sk-SK" sz="1600" b="1" dirty="0" smtClean="0">
                <a:solidFill>
                  <a:srgbClr val="FF0000"/>
                </a:solidFill>
              </a:rPr>
              <a:t>HORNINY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7316688" y="4581128"/>
            <a:ext cx="128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k-SK"/>
            </a:defPPr>
            <a:lvl1pPr algn="ctr">
              <a:defRPr sz="1600" b="1">
                <a:solidFill>
                  <a:srgbClr val="FF0000"/>
                </a:solidFill>
              </a:defRPr>
            </a:lvl1pPr>
          </a:lstStyle>
          <a:p>
            <a:r>
              <a:rPr lang="sk-SK" dirty="0"/>
              <a:t>PREMENENÉ HORNINY</a:t>
            </a:r>
          </a:p>
        </p:txBody>
      </p:sp>
    </p:spTree>
    <p:extLst>
      <p:ext uri="{BB962C8B-B14F-4D97-AF65-F5344CB8AC3E}">
        <p14:creationId xmlns:p14="http://schemas.microsoft.com/office/powerpoint/2010/main" val="36255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VYVRETÉ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Vznikli z roztaveného materiálu stuhnutím lávy alebo magmy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HLBINNÉ</a:t>
            </a:r>
            <a:r>
              <a:rPr lang="sk-SK" dirty="0" smtClean="0"/>
              <a:t>: Keď magma stuhla vnútri, tuhla pomaly, minerály stihli vykryštalizovať – </a:t>
            </a:r>
            <a:r>
              <a:rPr lang="sk-SK" dirty="0" err="1" smtClean="0"/>
              <a:t>zrniečkovitá</a:t>
            </a:r>
            <a:r>
              <a:rPr lang="sk-SK" dirty="0" smtClean="0"/>
              <a:t> štruktúra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VÝLEVNÉ</a:t>
            </a:r>
            <a:r>
              <a:rPr lang="sk-SK" dirty="0" smtClean="0"/>
              <a:t>: keď sa láva vyliala na povrch, stuhla veľmi rýchlo – hornina je homogénna, alebo pórovitá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87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FF0000"/>
                </a:solidFill>
              </a:rPr>
              <a:t>VYVRETÉ HORNINY</a:t>
            </a:r>
            <a:endParaRPr lang="sk-SK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977493"/>
            <a:ext cx="2493591" cy="2736330"/>
          </a:xfrm>
          <a:prstGeom prst="rect">
            <a:avLst/>
          </a:prstGeom>
        </p:spPr>
      </p:pic>
      <p:pic>
        <p:nvPicPr>
          <p:cNvPr id="2050" name="Picture 2" descr="Bazalt – Wikipéd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3992948"/>
            <a:ext cx="302431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411975"/>
            <a:ext cx="2445250" cy="1831577"/>
          </a:xfrm>
          <a:prstGeom prst="rect">
            <a:avLst/>
          </a:prstGeom>
        </p:spPr>
      </p:pic>
      <p:pic>
        <p:nvPicPr>
          <p:cNvPr id="2052" name="Picture 4" descr="Hlbinné vyvreté horniny - O škole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33352"/>
            <a:ext cx="3682872" cy="255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544380" y="1352921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</a:rPr>
              <a:t>HLBINNÉ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6732240" y="5160992"/>
            <a:ext cx="1532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b="1" dirty="0">
                <a:solidFill>
                  <a:srgbClr val="0070C0"/>
                </a:solidFill>
              </a:rPr>
              <a:t>VÝLEVNÉ</a:t>
            </a:r>
            <a:endParaRPr lang="sk-SK" sz="2800" dirty="0"/>
          </a:p>
        </p:txBody>
      </p:sp>
      <p:sp>
        <p:nvSpPr>
          <p:cNvPr id="9" name="Obdĺžnik 8"/>
          <p:cNvSpPr/>
          <p:nvPr/>
        </p:nvSpPr>
        <p:spPr>
          <a:xfrm>
            <a:off x="7740352" y="1061565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ŽULA</a:t>
            </a:r>
            <a:endParaRPr lang="sk-SK" dirty="0"/>
          </a:p>
        </p:txBody>
      </p:sp>
      <p:sp>
        <p:nvSpPr>
          <p:cNvPr id="10" name="Obdĺžnik 9"/>
          <p:cNvSpPr/>
          <p:nvPr/>
        </p:nvSpPr>
        <p:spPr>
          <a:xfrm>
            <a:off x="2605347" y="6165304"/>
            <a:ext cx="764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ČADIČ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711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USADENÉ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Vznikli z tuhého materiálu zvetrávaním a usádzaním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NESPEVNENÉ</a:t>
            </a:r>
            <a:r>
              <a:rPr lang="sk-SK" dirty="0" smtClean="0"/>
              <a:t>: čerstvo zvetrané, jemné, </a:t>
            </a:r>
            <a:r>
              <a:rPr lang="sk-SK" dirty="0" err="1" smtClean="0"/>
              <a:t>zrniečkovité</a:t>
            </a:r>
            <a:r>
              <a:rPr lang="sk-SK" dirty="0" smtClean="0"/>
              <a:t>, kamienkové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SPEVNENÉ</a:t>
            </a:r>
            <a:r>
              <a:rPr lang="sk-SK" dirty="0" smtClean="0"/>
              <a:t>: stuhli pôsobením času, tlaku, chémie</a:t>
            </a:r>
            <a:endParaRPr lang="sk-SK" dirty="0"/>
          </a:p>
        </p:txBody>
      </p:sp>
      <p:pic>
        <p:nvPicPr>
          <p:cNvPr id="4098" name="Picture 2" descr="Zlepenec – Wikipédi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4545186"/>
            <a:ext cx="2764202" cy="207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esok a mechanické nečistoty vo vode | ČistáVoda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8411" y="4437112"/>
            <a:ext cx="38100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USADENÉ HORNINY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Podľa typu zvetrávania: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ÚLOMKOVITÉ</a:t>
            </a:r>
            <a:r>
              <a:rPr lang="sk-SK" dirty="0" smtClean="0"/>
              <a:t>: spraš, piesok, štrk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ORGANOGÉNNE</a:t>
            </a:r>
            <a:r>
              <a:rPr lang="sk-SK" dirty="0" smtClean="0"/>
              <a:t>: zo živých organizmov, vápenec, krieda, rašelina, uhlie, ropa, plyn</a:t>
            </a:r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CHEMOGÉNNE</a:t>
            </a:r>
            <a:r>
              <a:rPr lang="sk-SK" dirty="0" smtClean="0"/>
              <a:t>: chemickým pôsobením vody, sadrovec, kamenná soľ, travertín, </a:t>
            </a:r>
            <a:r>
              <a:rPr lang="sk-SK" dirty="0" err="1" smtClean="0"/>
              <a:t>sinter</a:t>
            </a: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3074" name="Picture 2" descr="Usadené horniny | Biológia pre 8. ročník základných škôl a 3. ročník  osemročných gymnázi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923089"/>
            <a:ext cx="2627784" cy="193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5 Užitočné diagramy uľahčujú klasifikovať sedimentárnych horní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5002124"/>
            <a:ext cx="2561191" cy="172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nlyOnePlanet Australia: Maria Islan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044613"/>
            <a:ext cx="3168352" cy="178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36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228</Words>
  <Application>Microsoft Office PowerPoint</Application>
  <PresentationFormat>Prezentácia na obrazovke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HORNINY A MINERÁLY</vt:lpstr>
      <vt:lpstr>HORNINY A MINERÁLY</vt:lpstr>
      <vt:lpstr>3 skupiny hornín:</vt:lpstr>
      <vt:lpstr>Prezentácia programu PowerPoint</vt:lpstr>
      <vt:lpstr>HORNINOTVORNÝ CYKLUS</vt:lpstr>
      <vt:lpstr>VYVRETÉ HORNINY</vt:lpstr>
      <vt:lpstr>VYVRETÉ HORNINY</vt:lpstr>
      <vt:lpstr>USADENÉ HORNINY</vt:lpstr>
      <vt:lpstr>USADENÉ HORNINY</vt:lpstr>
      <vt:lpstr>PREMENENÉ HORNINY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Katka Radvanská</dc:creator>
  <cp:lastModifiedBy>Katka Radvanska</cp:lastModifiedBy>
  <cp:revision>16</cp:revision>
  <dcterms:created xsi:type="dcterms:W3CDTF">2020-12-04T00:44:13Z</dcterms:created>
  <dcterms:modified xsi:type="dcterms:W3CDTF">2021-12-14T07:01:34Z</dcterms:modified>
</cp:coreProperties>
</file>