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B33A-360D-4859-8D46-63BBBFC98DED}" type="datetimeFigureOut">
              <a:rPr lang="sk-SK" smtClean="0"/>
              <a:t>7. 4. 2022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DE17-A49E-4E77-9650-B4F9F8A8F2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00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B33A-360D-4859-8D46-63BBBFC98DED}" type="datetimeFigureOut">
              <a:rPr lang="sk-SK" smtClean="0"/>
              <a:t>7. 4. 2022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DE17-A49E-4E77-9650-B4F9F8A8F2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140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B33A-360D-4859-8D46-63BBBFC98DED}" type="datetimeFigureOut">
              <a:rPr lang="sk-SK" smtClean="0"/>
              <a:t>7. 4. 2022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DE17-A49E-4E77-9650-B4F9F8A8F2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558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B33A-360D-4859-8D46-63BBBFC98DED}" type="datetimeFigureOut">
              <a:rPr lang="sk-SK" smtClean="0"/>
              <a:t>7. 4. 2022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DE17-A49E-4E77-9650-B4F9F8A8F2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542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B33A-360D-4859-8D46-63BBBFC98DED}" type="datetimeFigureOut">
              <a:rPr lang="sk-SK" smtClean="0"/>
              <a:t>7. 4. 2022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DE17-A49E-4E77-9650-B4F9F8A8F2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437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B33A-360D-4859-8D46-63BBBFC98DED}" type="datetimeFigureOut">
              <a:rPr lang="sk-SK" smtClean="0"/>
              <a:t>7. 4. 2022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DE17-A49E-4E77-9650-B4F9F8A8F2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762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B33A-360D-4859-8D46-63BBBFC98DED}" type="datetimeFigureOut">
              <a:rPr lang="sk-SK" smtClean="0"/>
              <a:t>7. 4. 2022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DE17-A49E-4E77-9650-B4F9F8A8F2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623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B33A-360D-4859-8D46-63BBBFC98DED}" type="datetimeFigureOut">
              <a:rPr lang="sk-SK" smtClean="0"/>
              <a:t>7. 4. 2022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DE17-A49E-4E77-9650-B4F9F8A8F2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820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B33A-360D-4859-8D46-63BBBFC98DED}" type="datetimeFigureOut">
              <a:rPr lang="sk-SK" smtClean="0"/>
              <a:t>7. 4. 2022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DE17-A49E-4E77-9650-B4F9F8A8F2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468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B33A-360D-4859-8D46-63BBBFC98DED}" type="datetimeFigureOut">
              <a:rPr lang="sk-SK" smtClean="0"/>
              <a:t>7. 4. 2022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DE17-A49E-4E77-9650-B4F9F8A8F2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10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B33A-360D-4859-8D46-63BBBFC98DED}" type="datetimeFigureOut">
              <a:rPr lang="sk-SK" smtClean="0"/>
              <a:t>7. 4. 2022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DE17-A49E-4E77-9650-B4F9F8A8F2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775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CB33A-360D-4859-8D46-63BBBFC98DED}" type="datetimeFigureOut">
              <a:rPr lang="sk-SK" smtClean="0"/>
              <a:t>7. 4. 2022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DE17-A49E-4E77-9650-B4F9F8A8F2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430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rposegames.com/game/geomorfologicke-clenenie-sr-gam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MAPA SLOVENSKA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Geomorfologické členenie</a:t>
            </a:r>
          </a:p>
          <a:p>
            <a:r>
              <a:rPr lang="sk-SK" dirty="0" smtClean="0"/>
              <a:t>Pohoria, kotliny, nížiny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85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Dropbox\Biológia\Materiály na hodinu\9. ročník\MapaSR00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50534"/>
            <a:ext cx="9145016" cy="49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ropbox\Biológia\Materiály na hodinu\9. ročník\MapaČerven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" y="1553990"/>
            <a:ext cx="9035968" cy="49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864817" y="476671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Vysoké Tatry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Nízke Tatry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Malá Fatra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Veľká Fatra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ropbox\Biológia\Materiály na hodinu\9. ročník\MapaZelen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687"/>
            <a:ext cx="9036496" cy="49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3864817" y="476671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Vysoké Tatry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Nízke Tatry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Malá Fatra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Veľká Fatra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654152" y="5135636"/>
            <a:ext cx="5382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FF00"/>
                </a:solidFill>
              </a:rPr>
              <a:t>Záhorská nížina</a:t>
            </a:r>
          </a:p>
          <a:p>
            <a:r>
              <a:rPr lang="sk-SK" b="1" dirty="0" smtClean="0">
                <a:solidFill>
                  <a:srgbClr val="00FF00"/>
                </a:solidFill>
              </a:rPr>
              <a:t>Podunajská nížina</a:t>
            </a:r>
          </a:p>
          <a:p>
            <a:r>
              <a:rPr lang="sk-SK" b="1" dirty="0" smtClean="0">
                <a:solidFill>
                  <a:srgbClr val="00FF00"/>
                </a:solidFill>
              </a:rPr>
              <a:t>Východoslovenská nížina</a:t>
            </a:r>
            <a:endParaRPr lang="sk-SK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ropbox\Biológia\Materiály na hodinu\9. ročník\MapaKotli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" y="1628800"/>
            <a:ext cx="9162932" cy="49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5382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Oravská kotlina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Považské </a:t>
            </a:r>
            <a:r>
              <a:rPr lang="sk-SK" b="1" dirty="0" err="1" smtClean="0">
                <a:solidFill>
                  <a:srgbClr val="00B050"/>
                </a:solidFill>
              </a:rPr>
              <a:t>podolie</a:t>
            </a:r>
            <a:r>
              <a:rPr lang="sk-SK" b="1" dirty="0" smtClean="0">
                <a:solidFill>
                  <a:srgbClr val="00B050"/>
                </a:solidFill>
              </a:rPr>
              <a:t>, Žilinská kotlina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Turčianska kotlina, Hornonitrianska kotlina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Podtatranská kotlina, Hornádska kotlina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3761656" y="5513144"/>
            <a:ext cx="5382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Horehronské </a:t>
            </a:r>
            <a:r>
              <a:rPr lang="sk-SK" b="1" dirty="0" err="1" smtClean="0">
                <a:solidFill>
                  <a:srgbClr val="00B050"/>
                </a:solidFill>
              </a:rPr>
              <a:t>podolie</a:t>
            </a:r>
            <a:r>
              <a:rPr lang="sk-SK" b="1" dirty="0" smtClean="0">
                <a:solidFill>
                  <a:srgbClr val="00B050"/>
                </a:solidFill>
              </a:rPr>
              <a:t>, Zvolenská kotlina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Žiarska kotlina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Košická kotlina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Juhoslovenská kotlina</a:t>
            </a:r>
            <a:endParaRPr lang="sk-SK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ropbox\Biológia\Materiály na hodinu\9. ročník\MapaŽlt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68760"/>
            <a:ext cx="8983045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538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C000"/>
                </a:solidFill>
              </a:rPr>
              <a:t>Myjavská pahorkatina</a:t>
            </a:r>
          </a:p>
          <a:p>
            <a:r>
              <a:rPr lang="sk-SK" b="1" dirty="0" smtClean="0">
                <a:solidFill>
                  <a:srgbClr val="FFC000"/>
                </a:solidFill>
              </a:rPr>
              <a:t>Krupinská planina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5661859" y="4687975"/>
            <a:ext cx="3230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C000"/>
                </a:solidFill>
              </a:rPr>
              <a:t>Cerová vrchovina</a:t>
            </a:r>
          </a:p>
          <a:p>
            <a:r>
              <a:rPr lang="sk-SK" b="1" dirty="0" smtClean="0">
                <a:solidFill>
                  <a:srgbClr val="FFC000"/>
                </a:solidFill>
              </a:rPr>
              <a:t>Slanské vrchy</a:t>
            </a:r>
          </a:p>
          <a:p>
            <a:r>
              <a:rPr lang="sk-SK" b="1" dirty="0" smtClean="0">
                <a:solidFill>
                  <a:srgbClr val="FFC000"/>
                </a:solidFill>
              </a:rPr>
              <a:t>Zemplínske vrchy</a:t>
            </a:r>
          </a:p>
        </p:txBody>
      </p:sp>
    </p:spTree>
    <p:extLst>
      <p:ext uri="{BB962C8B-B14F-4D97-AF65-F5344CB8AC3E}">
        <p14:creationId xmlns:p14="http://schemas.microsoft.com/office/powerpoint/2010/main" val="34724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ropbox\Biológia\Materiály na hodinu\9. ročník\MapaOranžov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7678"/>
            <a:ext cx="9036496" cy="492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580112" y="4687975"/>
            <a:ext cx="323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Východné Karpaty</a:t>
            </a:r>
          </a:p>
          <a:p>
            <a:r>
              <a:rPr lang="sk-SK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Vihorlat</a:t>
            </a:r>
          </a:p>
        </p:txBody>
      </p:sp>
    </p:spTree>
    <p:extLst>
      <p:ext uri="{BB962C8B-B14F-4D97-AF65-F5344CB8AC3E}">
        <p14:creationId xmlns:p14="http://schemas.microsoft.com/office/powerpoint/2010/main" val="42828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ropbox\Biológia\Materiály na hodinu\9. ročník\MapaCel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85019"/>
            <a:ext cx="9001000" cy="49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5382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Malé Karpaty</a:t>
            </a:r>
          </a:p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Biele Karpaty</a:t>
            </a:r>
          </a:p>
          <a:p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Javorníky</a:t>
            </a: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Kysucké Beskydy, Kysucká vrchovina</a:t>
            </a:r>
          </a:p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Oravská Magura, Oravské Beskydy</a:t>
            </a:r>
          </a:p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Považský Inovec</a:t>
            </a:r>
          </a:p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Strážovské vrchy</a:t>
            </a:r>
          </a:p>
          <a:p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43103" y="5085184"/>
            <a:ext cx="5382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Tríbeč, Vtáčnik</a:t>
            </a:r>
          </a:p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Kremnické vrchy, Štiavnické vrchy, Poľana</a:t>
            </a:r>
          </a:p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Starohorské vrchy</a:t>
            </a:r>
          </a:p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Slovenské Rudohorie</a:t>
            </a:r>
          </a:p>
        </p:txBody>
      </p:sp>
    </p:spTree>
    <p:extLst>
      <p:ext uri="{BB962C8B-B14F-4D97-AF65-F5344CB8AC3E}">
        <p14:creationId xmlns:p14="http://schemas.microsoft.com/office/powerpoint/2010/main" val="42828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83568" y="3105835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2"/>
              </a:rPr>
              <a:t>https://www.purposegames.com/game/geomorfologicke-clenenie-sr-game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720112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108</Words>
  <Application>Microsoft Office PowerPoint</Application>
  <PresentationFormat>Prezentácia na obrazovke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MAPA SLOVENSKA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SLOVENSKA</dc:title>
  <dc:creator>Katka Radvanská</dc:creator>
  <cp:lastModifiedBy>Katka Radvanská</cp:lastModifiedBy>
  <cp:revision>7</cp:revision>
  <dcterms:created xsi:type="dcterms:W3CDTF">2022-04-07T03:45:23Z</dcterms:created>
  <dcterms:modified xsi:type="dcterms:W3CDTF">2022-04-07T04:27:02Z</dcterms:modified>
</cp:coreProperties>
</file>